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3"/>
  </p:notes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80" r:id="rId9"/>
    <p:sldId id="281" r:id="rId10"/>
    <p:sldId id="283" r:id="rId11"/>
    <p:sldId id="28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8"/>
    <p:restoredTop sz="94694"/>
  </p:normalViewPr>
  <p:slideViewPr>
    <p:cSldViewPr snapToGrid="0">
      <p:cViewPr varScale="1">
        <p:scale>
          <a:sx n="97" d="100"/>
          <a:sy n="97" d="100"/>
        </p:scale>
        <p:origin x="-34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4525C-653E-6C44-9C56-7DF542B0F324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D43F4-41FB-1E43-87B2-7FCD8F7D2FF0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913366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136110b5469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136110b5469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06855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770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73807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6447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35065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68629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904384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009654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215854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 txBox="1">
            <a:spLocks noGrp="1"/>
          </p:cNvSpPr>
          <p:nvPr>
            <p:ph type="title"/>
          </p:nvPr>
        </p:nvSpPr>
        <p:spPr>
          <a:xfrm>
            <a:off x="960000" y="2442733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title" idx="2" hasCustomPrompt="1"/>
          </p:nvPr>
        </p:nvSpPr>
        <p:spPr>
          <a:xfrm>
            <a:off x="1745400" y="1916393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2" name="Google Shape;442;p13"/>
          <p:cNvSpPr txBox="1">
            <a:spLocks noGrp="1"/>
          </p:cNvSpPr>
          <p:nvPr>
            <p:ph type="subTitle" idx="1"/>
          </p:nvPr>
        </p:nvSpPr>
        <p:spPr>
          <a:xfrm>
            <a:off x="960000" y="3146331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3"/>
          </p:nvPr>
        </p:nvSpPr>
        <p:spPr>
          <a:xfrm>
            <a:off x="4714600" y="2442733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4" hasCustomPrompt="1"/>
          </p:nvPr>
        </p:nvSpPr>
        <p:spPr>
          <a:xfrm>
            <a:off x="5456500" y="1916393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5"/>
          </p:nvPr>
        </p:nvSpPr>
        <p:spPr>
          <a:xfrm>
            <a:off x="4714600" y="3146331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6"/>
          </p:nvPr>
        </p:nvSpPr>
        <p:spPr>
          <a:xfrm>
            <a:off x="8469200" y="2442733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7" hasCustomPrompt="1"/>
          </p:nvPr>
        </p:nvSpPr>
        <p:spPr>
          <a:xfrm>
            <a:off x="9211100" y="1916393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8"/>
          </p:nvPr>
        </p:nvSpPr>
        <p:spPr>
          <a:xfrm>
            <a:off x="8469200" y="3146331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9"/>
          </p:nvPr>
        </p:nvSpPr>
        <p:spPr>
          <a:xfrm>
            <a:off x="960000" y="4832405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13" hasCustomPrompt="1"/>
          </p:nvPr>
        </p:nvSpPr>
        <p:spPr>
          <a:xfrm>
            <a:off x="1745400" y="4310344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14"/>
          </p:nvPr>
        </p:nvSpPr>
        <p:spPr>
          <a:xfrm>
            <a:off x="960000" y="5536036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15"/>
          </p:nvPr>
        </p:nvSpPr>
        <p:spPr>
          <a:xfrm>
            <a:off x="4714600" y="4832405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16" hasCustomPrompt="1"/>
          </p:nvPr>
        </p:nvSpPr>
        <p:spPr>
          <a:xfrm>
            <a:off x="5456500" y="4310344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7"/>
          </p:nvPr>
        </p:nvSpPr>
        <p:spPr>
          <a:xfrm>
            <a:off x="4714600" y="5536036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8"/>
          </p:nvPr>
        </p:nvSpPr>
        <p:spPr>
          <a:xfrm>
            <a:off x="8469200" y="4832405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19" hasCustomPrompt="1"/>
          </p:nvPr>
        </p:nvSpPr>
        <p:spPr>
          <a:xfrm>
            <a:off x="9211100" y="4310344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20"/>
          </p:nvPr>
        </p:nvSpPr>
        <p:spPr>
          <a:xfrm>
            <a:off x="8469200" y="5536036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21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9" name="Google Shape;459;p13"/>
          <p:cNvGrpSpPr/>
          <p:nvPr/>
        </p:nvGrpSpPr>
        <p:grpSpPr>
          <a:xfrm>
            <a:off x="6395253" y="-3881449"/>
            <a:ext cx="10724633" cy="10724633"/>
            <a:chOff x="1241175" y="-1300650"/>
            <a:chExt cx="8043475" cy="8043475"/>
          </a:xfrm>
        </p:grpSpPr>
        <p:sp>
          <p:nvSpPr>
            <p:cNvPr id="460" name="Google Shape;460;p1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259770" y="219666"/>
            <a:ext cx="11574393" cy="6506565"/>
            <a:chOff x="194827" y="164749"/>
            <a:chExt cx="8680795" cy="4879924"/>
          </a:xfrm>
        </p:grpSpPr>
        <p:grpSp>
          <p:nvGrpSpPr>
            <p:cNvPr id="468" name="Google Shape;468;p13"/>
            <p:cNvGrpSpPr/>
            <p:nvPr/>
          </p:nvGrpSpPr>
          <p:grpSpPr>
            <a:xfrm>
              <a:off x="1019937" y="206524"/>
              <a:ext cx="609540" cy="583574"/>
              <a:chOff x="3105300" y="593625"/>
              <a:chExt cx="256800" cy="245850"/>
            </a:xfrm>
          </p:grpSpPr>
          <p:sp>
            <p:nvSpPr>
              <p:cNvPr id="469" name="Google Shape;469;p13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73" name="Google Shape;473;p13"/>
            <p:cNvGrpSpPr/>
            <p:nvPr/>
          </p:nvGrpSpPr>
          <p:grpSpPr>
            <a:xfrm>
              <a:off x="8057878" y="710652"/>
              <a:ext cx="631910" cy="457789"/>
              <a:chOff x="855125" y="679497"/>
              <a:chExt cx="254310" cy="184228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77" name="Google Shape;477;p13"/>
            <p:cNvGrpSpPr/>
            <p:nvPr/>
          </p:nvGrpSpPr>
          <p:grpSpPr>
            <a:xfrm>
              <a:off x="194835" y="1017604"/>
              <a:ext cx="518269" cy="328105"/>
              <a:chOff x="783960" y="4261704"/>
              <a:chExt cx="518269" cy="328105"/>
            </a:xfrm>
          </p:grpSpPr>
          <p:sp>
            <p:nvSpPr>
              <p:cNvPr id="478" name="Google Shape;478;p13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79" name="Google Shape;479;p13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80" name="Google Shape;480;p13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1" name="Google Shape;481;p13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2" name="Google Shape;482;p13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3" name="Google Shape;483;p13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484" name="Google Shape;484;p13"/>
            <p:cNvGrpSpPr/>
            <p:nvPr/>
          </p:nvGrpSpPr>
          <p:grpSpPr>
            <a:xfrm>
              <a:off x="2976937" y="164749"/>
              <a:ext cx="5898685" cy="4879924"/>
              <a:chOff x="1223999" y="393649"/>
              <a:chExt cx="5898685" cy="4879924"/>
            </a:xfrm>
          </p:grpSpPr>
          <p:sp>
            <p:nvSpPr>
              <p:cNvPr id="485" name="Google Shape;485;p13"/>
              <p:cNvSpPr/>
              <p:nvPr/>
            </p:nvSpPr>
            <p:spPr>
              <a:xfrm>
                <a:off x="5254918" y="3936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5155383" y="4913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5354756" y="6354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7037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914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1223999" y="50533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1367762" y="51878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1341960" y="48736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93" name="Google Shape;493;p13"/>
            <p:cNvGrpSpPr/>
            <p:nvPr/>
          </p:nvGrpSpPr>
          <p:grpSpPr>
            <a:xfrm>
              <a:off x="194827" y="3591559"/>
              <a:ext cx="232368" cy="973684"/>
              <a:chOff x="6656577" y="3252597"/>
              <a:chExt cx="232368" cy="973684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6694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>
            <a:off x="6475874" y="-6676146"/>
            <a:ext cx="10724633" cy="10724633"/>
            <a:chOff x="1241175" y="-1300650"/>
            <a:chExt cx="8043475" cy="8043475"/>
          </a:xfrm>
        </p:grpSpPr>
        <p:sp>
          <p:nvSpPr>
            <p:cNvPr id="1107" name="Google Shape;1107;p2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14" name="Google Shape;1114;p2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15" name="Google Shape;1115;p26"/>
          <p:cNvGrpSpPr/>
          <p:nvPr/>
        </p:nvGrpSpPr>
        <p:grpSpPr>
          <a:xfrm>
            <a:off x="10704348" y="430622"/>
            <a:ext cx="487825" cy="437473"/>
            <a:chOff x="7194285" y="1228366"/>
            <a:chExt cx="365869" cy="328105"/>
          </a:xfrm>
        </p:grpSpPr>
        <p:sp>
          <p:nvSpPr>
            <p:cNvPr id="1116" name="Google Shape;1116;p26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20" name="Google Shape;1120;p26"/>
          <p:cNvSpPr/>
          <p:nvPr/>
        </p:nvSpPr>
        <p:spPr>
          <a:xfrm>
            <a:off x="11679885" y="6545257"/>
            <a:ext cx="113079" cy="114331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1" name="Google Shape;1121;p26"/>
          <p:cNvSpPr/>
          <p:nvPr/>
        </p:nvSpPr>
        <p:spPr>
          <a:xfrm>
            <a:off x="11515274" y="6084247"/>
            <a:ext cx="233449" cy="255071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22" name="Google Shape;1122;p26"/>
          <p:cNvGrpSpPr/>
          <p:nvPr/>
        </p:nvGrpSpPr>
        <p:grpSpPr>
          <a:xfrm>
            <a:off x="345528" y="1046349"/>
            <a:ext cx="473091" cy="5613683"/>
            <a:chOff x="174946" y="-1168326"/>
            <a:chExt cx="354818" cy="4210262"/>
          </a:xfrm>
        </p:grpSpPr>
        <p:sp>
          <p:nvSpPr>
            <p:cNvPr id="1123" name="Google Shape;1123;p26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8" name="Google Shape;1128;p26"/>
          <p:cNvGrpSpPr/>
          <p:nvPr/>
        </p:nvGrpSpPr>
        <p:grpSpPr>
          <a:xfrm>
            <a:off x="1087416" y="204316"/>
            <a:ext cx="812720" cy="778099"/>
            <a:chOff x="3105300" y="593625"/>
            <a:chExt cx="256800" cy="245850"/>
          </a:xfrm>
        </p:grpSpPr>
        <p:sp>
          <p:nvSpPr>
            <p:cNvPr id="1129" name="Google Shape;1129;p2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3" name="Google Shape;1133;p26"/>
          <p:cNvGrpSpPr/>
          <p:nvPr/>
        </p:nvGrpSpPr>
        <p:grpSpPr>
          <a:xfrm>
            <a:off x="11459739" y="1584257"/>
            <a:ext cx="636636" cy="637593"/>
            <a:chOff x="5022684" y="4300597"/>
            <a:chExt cx="648306" cy="649281"/>
          </a:xfrm>
        </p:grpSpPr>
        <p:sp>
          <p:nvSpPr>
            <p:cNvPr id="1134" name="Google Shape;1134;p26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5173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85862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511190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24985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0862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0799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25995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3193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2381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C839C-7C06-9641-895D-347ECC026270}" type="datetimeFigureOut">
              <a:rPr lang="en-RO" smtClean="0"/>
              <a:t>27.06.2024</a:t>
            </a:fld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A1272-1F8F-7A4A-95CD-CE1A1A9763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269378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7C24-AD08-B603-A887-0D6AF525C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379" y="1920788"/>
            <a:ext cx="6256638" cy="902687"/>
          </a:xfrm>
        </p:spPr>
        <p:txBody>
          <a:bodyPr>
            <a:normAutofit fontScale="90000"/>
          </a:bodyPr>
          <a:lstStyle/>
          <a:p>
            <a:pPr algn="ctr"/>
            <a:r>
              <a:rPr lang="en-R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Web Prestării Servicii Foto Video Evenimente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1AC2F-DF48-9184-99AB-A844F6DD2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51" y="5381411"/>
            <a:ext cx="4400808" cy="1655762"/>
          </a:xfrm>
        </p:spPr>
        <p:txBody>
          <a:bodyPr/>
          <a:lstStyle/>
          <a:p>
            <a:r>
              <a:rPr lang="en-R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Coordonator Ștințific:</a:t>
            </a:r>
          </a:p>
          <a:p>
            <a:r>
              <a:rPr lang="en-R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Lect.univ.dr. Incze arpad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FFBB4-49A0-9F78-2327-956E5D3DD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273" y="-75819"/>
            <a:ext cx="4005393" cy="1476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EE7408-BB81-0964-A3C1-82FD374168A1}"/>
              </a:ext>
            </a:extLst>
          </p:cNvPr>
          <p:cNvSpPr txBox="1"/>
          <p:nvPr/>
        </p:nvSpPr>
        <p:spPr>
          <a:xfrm>
            <a:off x="9329352" y="5381411"/>
            <a:ext cx="4188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ABSOLVENT:</a:t>
            </a:r>
          </a:p>
          <a:p>
            <a:endParaRPr lang="en-RO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RO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SAVU ALEXANDRU</a:t>
            </a:r>
          </a:p>
        </p:txBody>
      </p:sp>
    </p:spTree>
    <p:extLst>
      <p:ext uri="{BB962C8B-B14F-4D97-AF65-F5344CB8AC3E}">
        <p14:creationId xmlns:p14="http://schemas.microsoft.com/office/powerpoint/2010/main" val="160192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ED1B-6AB7-80C3-EC0C-6B863AA6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202365"/>
            <a:ext cx="10272000" cy="6376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5.C</a:t>
            </a:r>
            <a:r>
              <a:rPr lang="en-RO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am realizat și ce urmează?</a:t>
            </a:r>
          </a:p>
        </p:txBody>
      </p:sp>
      <p:grpSp>
        <p:nvGrpSpPr>
          <p:cNvPr id="12" name="Google Shape;5310;p50">
            <a:extLst>
              <a:ext uri="{FF2B5EF4-FFF2-40B4-BE49-F238E27FC236}">
                <a16:creationId xmlns:a16="http://schemas.microsoft.com/office/drawing/2014/main" id="{3AB543E7-137C-BA08-F718-BC98C96256FD}"/>
              </a:ext>
            </a:extLst>
          </p:cNvPr>
          <p:cNvGrpSpPr/>
          <p:nvPr/>
        </p:nvGrpSpPr>
        <p:grpSpPr>
          <a:xfrm>
            <a:off x="1367229" y="1455872"/>
            <a:ext cx="9795657" cy="5260728"/>
            <a:chOff x="238125" y="1141535"/>
            <a:chExt cx="7171239" cy="3515254"/>
          </a:xfrm>
          <a:gradFill>
            <a:gsLst>
              <a:gs pos="32000">
                <a:srgbClr val="052643">
                  <a:lumMod val="70000"/>
                  <a:lumOff val="30000"/>
                  <a:alpha val="20000"/>
                </a:srgbClr>
              </a:gs>
              <a:gs pos="21000">
                <a:srgbClr val="052643">
                  <a:lumMod val="70000"/>
                  <a:lumOff val="30000"/>
                </a:srgbClr>
              </a:gs>
              <a:gs pos="26000">
                <a:srgbClr val="041523"/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13" name="Google Shape;5311;p50">
              <a:extLst>
                <a:ext uri="{FF2B5EF4-FFF2-40B4-BE49-F238E27FC236}">
                  <a16:creationId xmlns:a16="http://schemas.microsoft.com/office/drawing/2014/main" id="{D97ED1DE-9977-335A-6E68-F3752ED9B134}"/>
                </a:ext>
              </a:extLst>
            </p:cNvPr>
            <p:cNvSpPr/>
            <p:nvPr/>
          </p:nvSpPr>
          <p:spPr>
            <a:xfrm>
              <a:off x="272969" y="1141535"/>
              <a:ext cx="3598581" cy="1722491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12;p50">
              <a:extLst>
                <a:ext uri="{FF2B5EF4-FFF2-40B4-BE49-F238E27FC236}">
                  <a16:creationId xmlns:a16="http://schemas.microsoft.com/office/drawing/2014/main" id="{3CB23EA2-4B79-76F3-6D61-8801D45F4006}"/>
                </a:ext>
              </a:extLst>
            </p:cNvPr>
            <p:cNvSpPr/>
            <p:nvPr/>
          </p:nvSpPr>
          <p:spPr>
            <a:xfrm>
              <a:off x="238125" y="2940299"/>
              <a:ext cx="3507025" cy="171649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13;p50">
              <a:extLst>
                <a:ext uri="{FF2B5EF4-FFF2-40B4-BE49-F238E27FC236}">
                  <a16:creationId xmlns:a16="http://schemas.microsoft.com/office/drawing/2014/main" id="{AFDBB744-5B14-4B2B-54A7-D16067850913}"/>
                </a:ext>
              </a:extLst>
            </p:cNvPr>
            <p:cNvSpPr/>
            <p:nvPr/>
          </p:nvSpPr>
          <p:spPr>
            <a:xfrm>
              <a:off x="4013295" y="1141535"/>
              <a:ext cx="3396069" cy="171499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5314;p50">
              <a:extLst>
                <a:ext uri="{FF2B5EF4-FFF2-40B4-BE49-F238E27FC236}">
                  <a16:creationId xmlns:a16="http://schemas.microsoft.com/office/drawing/2014/main" id="{BF3161EB-E478-73CD-4263-FFD437DA3D7F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315;p50">
              <a:extLst>
                <a:ext uri="{FF2B5EF4-FFF2-40B4-BE49-F238E27FC236}">
                  <a16:creationId xmlns:a16="http://schemas.microsoft.com/office/drawing/2014/main" id="{96EB6D48-BACA-D3D6-2A85-4FF67B341CDC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03818C-E234-3F31-833E-0996008E6864}"/>
              </a:ext>
            </a:extLst>
          </p:cNvPr>
          <p:cNvSpPr txBox="1"/>
          <p:nvPr/>
        </p:nvSpPr>
        <p:spPr>
          <a:xfrm>
            <a:off x="1470955" y="1430495"/>
            <a:ext cx="472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Site web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pentru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servicii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foto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-video: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Un site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complet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dedicat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serviciilor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-video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pentru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evenimente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permițând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clienților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găsească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rapid un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fotograf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și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facă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rezervări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online.</a:t>
            </a:r>
            <a:endParaRPr lang="en-RO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8EF049-18BF-6ED0-1033-D9EF1190E025}"/>
              </a:ext>
            </a:extLst>
          </p:cNvPr>
          <p:cNvSpPr txBox="1"/>
          <p:nvPr/>
        </p:nvSpPr>
        <p:spPr>
          <a:xfrm>
            <a:off x="1387351" y="4147801"/>
            <a:ext cx="3337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Calcularea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rapidă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costurilor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Site-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calculează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automat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costurile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pentru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oferi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bună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ofertă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pentru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evenimentul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dorit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D4EB0A-12C3-98E4-F4A2-60DC5FE30CD2}"/>
              </a:ext>
            </a:extLst>
          </p:cNvPr>
          <p:cNvSpPr txBox="1"/>
          <p:nvPr/>
        </p:nvSpPr>
        <p:spPr>
          <a:xfrm>
            <a:off x="6932114" y="1458296"/>
            <a:ext cx="3892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Implementarea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plății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cu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cardul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Integrarea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sistem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plată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online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pentru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plăți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securizate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direct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site.</a:t>
            </a:r>
            <a:endParaRPr lang="en-US" dirty="0"/>
          </a:p>
          <a:p>
            <a:endParaRPr lang="en-RO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EF581B-FCAD-25BB-C37D-3A4A28EE029D}"/>
              </a:ext>
            </a:extLst>
          </p:cNvPr>
          <p:cNvSpPr txBox="1"/>
          <p:nvPr/>
        </p:nvSpPr>
        <p:spPr>
          <a:xfrm>
            <a:off x="7851380" y="2268102"/>
            <a:ext cx="3311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Automatizarea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notificărilor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Sistem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automat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notificări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email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sau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SMS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pentru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informarea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utilizatorilor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despre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statusul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rezervării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și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actualizări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importante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RO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511DBB-E09F-AE3F-0C90-985AB2802C1C}"/>
              </a:ext>
            </a:extLst>
          </p:cNvPr>
          <p:cNvSpPr txBox="1"/>
          <p:nvPr/>
        </p:nvSpPr>
        <p:spPr>
          <a:xfrm>
            <a:off x="7615901" y="4147801"/>
            <a:ext cx="3305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Feedback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și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recenzii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Adăugarea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unei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secțiuni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clienții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pot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lăsa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recenzii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despre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serviciile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utilizate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.</a:t>
            </a:r>
            <a:endParaRPr lang="en-RO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59010D-2D44-FD01-2B58-074CA66FD03C}"/>
              </a:ext>
            </a:extLst>
          </p:cNvPr>
          <p:cNvSpPr txBox="1"/>
          <p:nvPr/>
        </p:nvSpPr>
        <p:spPr>
          <a:xfrm>
            <a:off x="6932114" y="5333063"/>
            <a:ext cx="4177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Funcționalitate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chat live: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Implementarea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sistem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chat live,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asistat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inteligența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artificială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pentru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oferi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suport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instantaneu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clienților</a:t>
            </a:r>
            <a:endParaRPr lang="en-RO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5C61AB-266E-DC6D-D872-6279041C09FF}"/>
              </a:ext>
            </a:extLst>
          </p:cNvPr>
          <p:cNvSpPr txBox="1"/>
          <p:nvPr/>
        </p:nvSpPr>
        <p:spPr>
          <a:xfrm>
            <a:off x="1360954" y="5516273"/>
            <a:ext cx="4073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Gestionarea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ușoară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pentru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administratori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Administratorii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acces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la un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panou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administrare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eficient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care 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vizualizeze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programările</a:t>
            </a:r>
            <a:endParaRPr lang="en-RO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D0AC6E-0F44-3D7B-3BAC-E8D6307642B4}"/>
              </a:ext>
            </a:extLst>
          </p:cNvPr>
          <p:cNvSpPr txBox="1"/>
          <p:nvPr/>
        </p:nvSpPr>
        <p:spPr>
          <a:xfrm>
            <a:off x="1469081" y="2545100"/>
            <a:ext cx="3570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Rezervări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online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eficiente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Eliminăm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orele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pierdute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telefon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oferirea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unei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platforme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moderne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rezervări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online,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preferată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mulți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utilizatori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01152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28;p40">
            <a:extLst>
              <a:ext uri="{FF2B5EF4-FFF2-40B4-BE49-F238E27FC236}">
                <a16:creationId xmlns:a16="http://schemas.microsoft.com/office/drawing/2014/main" id="{B3C9E6D1-3DCB-DE3B-F71D-2D5871900A3C}"/>
              </a:ext>
            </a:extLst>
          </p:cNvPr>
          <p:cNvGrpSpPr/>
          <p:nvPr/>
        </p:nvGrpSpPr>
        <p:grpSpPr>
          <a:xfrm flipH="1">
            <a:off x="-5426221" y="0"/>
            <a:ext cx="9481386" cy="6858000"/>
            <a:chOff x="238125" y="262775"/>
            <a:chExt cx="7092825" cy="5151425"/>
          </a:xfrm>
          <a:solidFill>
            <a:srgbClr val="00B0F0">
              <a:alpha val="48000"/>
            </a:srgbClr>
          </a:solidFill>
        </p:grpSpPr>
        <p:sp>
          <p:nvSpPr>
            <p:cNvPr id="4" name="Google Shape;1129;p40">
              <a:extLst>
                <a:ext uri="{FF2B5EF4-FFF2-40B4-BE49-F238E27FC236}">
                  <a16:creationId xmlns:a16="http://schemas.microsoft.com/office/drawing/2014/main" id="{441C623F-6957-C30F-D1B7-6DA3FECA5F0F}"/>
                </a:ext>
              </a:extLst>
            </p:cNvPr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1130;p40">
              <a:extLst>
                <a:ext uri="{FF2B5EF4-FFF2-40B4-BE49-F238E27FC236}">
                  <a16:creationId xmlns:a16="http://schemas.microsoft.com/office/drawing/2014/main" id="{916261CC-1C23-D004-9C84-78B7BB24134B}"/>
                </a:ext>
              </a:extLst>
            </p:cNvPr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1131;p40">
              <a:extLst>
                <a:ext uri="{FF2B5EF4-FFF2-40B4-BE49-F238E27FC236}">
                  <a16:creationId xmlns:a16="http://schemas.microsoft.com/office/drawing/2014/main" id="{BE285FE5-01AF-7607-C66A-A2E9BA52BF59}"/>
                </a:ext>
              </a:extLst>
            </p:cNvPr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1132;p40">
              <a:extLst>
                <a:ext uri="{FF2B5EF4-FFF2-40B4-BE49-F238E27FC236}">
                  <a16:creationId xmlns:a16="http://schemas.microsoft.com/office/drawing/2014/main" id="{5D9D8DC1-71CE-DE23-F04A-C382898D4A42}"/>
                </a:ext>
              </a:extLst>
            </p:cNvPr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133;p40">
              <a:extLst>
                <a:ext uri="{FF2B5EF4-FFF2-40B4-BE49-F238E27FC236}">
                  <a16:creationId xmlns:a16="http://schemas.microsoft.com/office/drawing/2014/main" id="{AB2B1E98-31D4-DF51-B9EB-7A7B76FC4E54}"/>
                </a:ext>
              </a:extLst>
            </p:cNvPr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1134;p40">
              <a:extLst>
                <a:ext uri="{FF2B5EF4-FFF2-40B4-BE49-F238E27FC236}">
                  <a16:creationId xmlns:a16="http://schemas.microsoft.com/office/drawing/2014/main" id="{88B82845-B242-0DAC-4432-B3831F74A3BA}"/>
                </a:ext>
              </a:extLst>
            </p:cNvPr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135;p40">
              <a:extLst>
                <a:ext uri="{FF2B5EF4-FFF2-40B4-BE49-F238E27FC236}">
                  <a16:creationId xmlns:a16="http://schemas.microsoft.com/office/drawing/2014/main" id="{404A6AA9-4569-3CB9-D0B0-B73ACF995798}"/>
                </a:ext>
              </a:extLst>
            </p:cNvPr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136;p40">
              <a:extLst>
                <a:ext uri="{FF2B5EF4-FFF2-40B4-BE49-F238E27FC236}">
                  <a16:creationId xmlns:a16="http://schemas.microsoft.com/office/drawing/2014/main" id="{0319476D-A2CB-58A8-EE9F-FD4687719673}"/>
                </a:ext>
              </a:extLst>
            </p:cNvPr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137;p40">
              <a:extLst>
                <a:ext uri="{FF2B5EF4-FFF2-40B4-BE49-F238E27FC236}">
                  <a16:creationId xmlns:a16="http://schemas.microsoft.com/office/drawing/2014/main" id="{87CDD2D0-4548-1BB0-9CCC-268F33542712}"/>
                </a:ext>
              </a:extLst>
            </p:cNvPr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138;p40">
              <a:extLst>
                <a:ext uri="{FF2B5EF4-FFF2-40B4-BE49-F238E27FC236}">
                  <a16:creationId xmlns:a16="http://schemas.microsoft.com/office/drawing/2014/main" id="{9E4F8029-A20B-4E34-4D82-CC3A2B6394FB}"/>
                </a:ext>
              </a:extLst>
            </p:cNvPr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139;p40">
              <a:extLst>
                <a:ext uri="{FF2B5EF4-FFF2-40B4-BE49-F238E27FC236}">
                  <a16:creationId xmlns:a16="http://schemas.microsoft.com/office/drawing/2014/main" id="{360F4CA0-2C58-5E89-31C4-57F9F450BFEB}"/>
                </a:ext>
              </a:extLst>
            </p:cNvPr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140;p40">
              <a:extLst>
                <a:ext uri="{FF2B5EF4-FFF2-40B4-BE49-F238E27FC236}">
                  <a16:creationId xmlns:a16="http://schemas.microsoft.com/office/drawing/2014/main" id="{55AB6A2F-5960-D7DF-B1A6-23B0D89B514C}"/>
                </a:ext>
              </a:extLst>
            </p:cNvPr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141;p40">
              <a:extLst>
                <a:ext uri="{FF2B5EF4-FFF2-40B4-BE49-F238E27FC236}">
                  <a16:creationId xmlns:a16="http://schemas.microsoft.com/office/drawing/2014/main" id="{945C9B30-3B5E-21A4-4E46-DAE00616CDEE}"/>
                </a:ext>
              </a:extLst>
            </p:cNvPr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142;p40">
              <a:extLst>
                <a:ext uri="{FF2B5EF4-FFF2-40B4-BE49-F238E27FC236}">
                  <a16:creationId xmlns:a16="http://schemas.microsoft.com/office/drawing/2014/main" id="{BA2ED8F8-B2C2-1044-2EE9-113DDBA1F578}"/>
                </a:ext>
              </a:extLst>
            </p:cNvPr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143;p40">
              <a:extLst>
                <a:ext uri="{FF2B5EF4-FFF2-40B4-BE49-F238E27FC236}">
                  <a16:creationId xmlns:a16="http://schemas.microsoft.com/office/drawing/2014/main" id="{BFBD4076-51EB-1085-6147-996566C613BE}"/>
                </a:ext>
              </a:extLst>
            </p:cNvPr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144;p40">
              <a:extLst>
                <a:ext uri="{FF2B5EF4-FFF2-40B4-BE49-F238E27FC236}">
                  <a16:creationId xmlns:a16="http://schemas.microsoft.com/office/drawing/2014/main" id="{3095315E-D7A1-133A-DF65-04E7EB9AF3A0}"/>
                </a:ext>
              </a:extLst>
            </p:cNvPr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145;p40">
              <a:extLst>
                <a:ext uri="{FF2B5EF4-FFF2-40B4-BE49-F238E27FC236}">
                  <a16:creationId xmlns:a16="http://schemas.microsoft.com/office/drawing/2014/main" id="{E0FF6F5D-F278-15A3-1108-D24003A47576}"/>
                </a:ext>
              </a:extLst>
            </p:cNvPr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146;p40">
              <a:extLst>
                <a:ext uri="{FF2B5EF4-FFF2-40B4-BE49-F238E27FC236}">
                  <a16:creationId xmlns:a16="http://schemas.microsoft.com/office/drawing/2014/main" id="{1C83FB80-FE2D-41FD-434F-D4F56C45B5C1}"/>
                </a:ext>
              </a:extLst>
            </p:cNvPr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147;p40">
              <a:extLst>
                <a:ext uri="{FF2B5EF4-FFF2-40B4-BE49-F238E27FC236}">
                  <a16:creationId xmlns:a16="http://schemas.microsoft.com/office/drawing/2014/main" id="{01E8CDE7-E172-4BD8-B4B7-9D73AADDCA75}"/>
                </a:ext>
              </a:extLst>
            </p:cNvPr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148;p40">
              <a:extLst>
                <a:ext uri="{FF2B5EF4-FFF2-40B4-BE49-F238E27FC236}">
                  <a16:creationId xmlns:a16="http://schemas.microsoft.com/office/drawing/2014/main" id="{1C78EDBB-6E90-15AC-66D8-6B4F517B33B6}"/>
                </a:ext>
              </a:extLst>
            </p:cNvPr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149;p40">
              <a:extLst>
                <a:ext uri="{FF2B5EF4-FFF2-40B4-BE49-F238E27FC236}">
                  <a16:creationId xmlns:a16="http://schemas.microsoft.com/office/drawing/2014/main" id="{04C80B12-3BE2-E06A-4E32-307E0AC434CB}"/>
                </a:ext>
              </a:extLst>
            </p:cNvPr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150;p40">
              <a:extLst>
                <a:ext uri="{FF2B5EF4-FFF2-40B4-BE49-F238E27FC236}">
                  <a16:creationId xmlns:a16="http://schemas.microsoft.com/office/drawing/2014/main" id="{34B0DDAC-7791-B463-63DF-9B3FC7875A72}"/>
                </a:ext>
              </a:extLst>
            </p:cNvPr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151;p40">
              <a:extLst>
                <a:ext uri="{FF2B5EF4-FFF2-40B4-BE49-F238E27FC236}">
                  <a16:creationId xmlns:a16="http://schemas.microsoft.com/office/drawing/2014/main" id="{B19E5A87-2E3A-0719-354D-4BAA234A0B47}"/>
                </a:ext>
              </a:extLst>
            </p:cNvPr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152;p40">
              <a:extLst>
                <a:ext uri="{FF2B5EF4-FFF2-40B4-BE49-F238E27FC236}">
                  <a16:creationId xmlns:a16="http://schemas.microsoft.com/office/drawing/2014/main" id="{C4D324DC-B119-FCC0-8CC9-1D315C18EA19}"/>
                </a:ext>
              </a:extLst>
            </p:cNvPr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153;p40">
              <a:extLst>
                <a:ext uri="{FF2B5EF4-FFF2-40B4-BE49-F238E27FC236}">
                  <a16:creationId xmlns:a16="http://schemas.microsoft.com/office/drawing/2014/main" id="{48ECAC63-4D88-6873-EB20-8DEAF58761D0}"/>
                </a:ext>
              </a:extLst>
            </p:cNvPr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154;p40">
              <a:extLst>
                <a:ext uri="{FF2B5EF4-FFF2-40B4-BE49-F238E27FC236}">
                  <a16:creationId xmlns:a16="http://schemas.microsoft.com/office/drawing/2014/main" id="{ED035381-CD06-ACA8-9A58-9D71A431FB42}"/>
                </a:ext>
              </a:extLst>
            </p:cNvPr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155;p40">
              <a:extLst>
                <a:ext uri="{FF2B5EF4-FFF2-40B4-BE49-F238E27FC236}">
                  <a16:creationId xmlns:a16="http://schemas.microsoft.com/office/drawing/2014/main" id="{56A5F253-7F6D-6476-16D8-B718A72C849A}"/>
                </a:ext>
              </a:extLst>
            </p:cNvPr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156;p40">
              <a:extLst>
                <a:ext uri="{FF2B5EF4-FFF2-40B4-BE49-F238E27FC236}">
                  <a16:creationId xmlns:a16="http://schemas.microsoft.com/office/drawing/2014/main" id="{C6ED2932-F443-19D5-3A9C-BFFA2DED92BB}"/>
                </a:ext>
              </a:extLst>
            </p:cNvPr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157;p40">
              <a:extLst>
                <a:ext uri="{FF2B5EF4-FFF2-40B4-BE49-F238E27FC236}">
                  <a16:creationId xmlns:a16="http://schemas.microsoft.com/office/drawing/2014/main" id="{F147BF08-389F-D8FD-BE90-A2A04CAD1E6F}"/>
                </a:ext>
              </a:extLst>
            </p:cNvPr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158;p40">
              <a:extLst>
                <a:ext uri="{FF2B5EF4-FFF2-40B4-BE49-F238E27FC236}">
                  <a16:creationId xmlns:a16="http://schemas.microsoft.com/office/drawing/2014/main" id="{CB0357E6-DBB3-5F75-66AC-57E028540DDF}"/>
                </a:ext>
              </a:extLst>
            </p:cNvPr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159;p40">
              <a:extLst>
                <a:ext uri="{FF2B5EF4-FFF2-40B4-BE49-F238E27FC236}">
                  <a16:creationId xmlns:a16="http://schemas.microsoft.com/office/drawing/2014/main" id="{387D4EC0-1BAC-9D6D-2758-2548D0A0FF75}"/>
                </a:ext>
              </a:extLst>
            </p:cNvPr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160;p40">
              <a:extLst>
                <a:ext uri="{FF2B5EF4-FFF2-40B4-BE49-F238E27FC236}">
                  <a16:creationId xmlns:a16="http://schemas.microsoft.com/office/drawing/2014/main" id="{C3255103-3D9B-3B41-9C62-DDFF2F5AC822}"/>
                </a:ext>
              </a:extLst>
            </p:cNvPr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161;p40">
              <a:extLst>
                <a:ext uri="{FF2B5EF4-FFF2-40B4-BE49-F238E27FC236}">
                  <a16:creationId xmlns:a16="http://schemas.microsoft.com/office/drawing/2014/main" id="{36EEF9C0-C2EB-73BB-8020-A7CAB653744A}"/>
                </a:ext>
              </a:extLst>
            </p:cNvPr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162;p40">
              <a:extLst>
                <a:ext uri="{FF2B5EF4-FFF2-40B4-BE49-F238E27FC236}">
                  <a16:creationId xmlns:a16="http://schemas.microsoft.com/office/drawing/2014/main" id="{98E564D8-084A-9D81-DF79-C7D3AEC49992}"/>
                </a:ext>
              </a:extLst>
            </p:cNvPr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163;p40">
              <a:extLst>
                <a:ext uri="{FF2B5EF4-FFF2-40B4-BE49-F238E27FC236}">
                  <a16:creationId xmlns:a16="http://schemas.microsoft.com/office/drawing/2014/main" id="{6C67F1D8-8502-C2EC-5438-505A365237D4}"/>
                </a:ext>
              </a:extLst>
            </p:cNvPr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164;p40">
              <a:extLst>
                <a:ext uri="{FF2B5EF4-FFF2-40B4-BE49-F238E27FC236}">
                  <a16:creationId xmlns:a16="http://schemas.microsoft.com/office/drawing/2014/main" id="{5318D261-B485-7EBB-A869-FB86E92757F5}"/>
                </a:ext>
              </a:extLst>
            </p:cNvPr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165;p40">
              <a:extLst>
                <a:ext uri="{FF2B5EF4-FFF2-40B4-BE49-F238E27FC236}">
                  <a16:creationId xmlns:a16="http://schemas.microsoft.com/office/drawing/2014/main" id="{9D614919-C78B-F784-9524-1B57C9B55217}"/>
                </a:ext>
              </a:extLst>
            </p:cNvPr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166;p40">
              <a:extLst>
                <a:ext uri="{FF2B5EF4-FFF2-40B4-BE49-F238E27FC236}">
                  <a16:creationId xmlns:a16="http://schemas.microsoft.com/office/drawing/2014/main" id="{F775AAF3-E161-329F-8956-C48B1A7F9267}"/>
                </a:ext>
              </a:extLst>
            </p:cNvPr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167;p40">
              <a:extLst>
                <a:ext uri="{FF2B5EF4-FFF2-40B4-BE49-F238E27FC236}">
                  <a16:creationId xmlns:a16="http://schemas.microsoft.com/office/drawing/2014/main" id="{ABD1D2F9-3D2C-665B-DCAC-8A402E4C3554}"/>
                </a:ext>
              </a:extLst>
            </p:cNvPr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168;p40">
              <a:extLst>
                <a:ext uri="{FF2B5EF4-FFF2-40B4-BE49-F238E27FC236}">
                  <a16:creationId xmlns:a16="http://schemas.microsoft.com/office/drawing/2014/main" id="{BE9066C9-DF03-88A9-C4A2-05332971C3F1}"/>
                </a:ext>
              </a:extLst>
            </p:cNvPr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169;p40">
              <a:extLst>
                <a:ext uri="{FF2B5EF4-FFF2-40B4-BE49-F238E27FC236}">
                  <a16:creationId xmlns:a16="http://schemas.microsoft.com/office/drawing/2014/main" id="{BDA21A8B-7B71-A1CF-BAC2-7A86131B6E71}"/>
                </a:ext>
              </a:extLst>
            </p:cNvPr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1170;p40">
              <a:extLst>
                <a:ext uri="{FF2B5EF4-FFF2-40B4-BE49-F238E27FC236}">
                  <a16:creationId xmlns:a16="http://schemas.microsoft.com/office/drawing/2014/main" id="{CA5803A6-0F5A-B431-B977-FDA7143248EB}"/>
                </a:ext>
              </a:extLst>
            </p:cNvPr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1171;p40">
              <a:extLst>
                <a:ext uri="{FF2B5EF4-FFF2-40B4-BE49-F238E27FC236}">
                  <a16:creationId xmlns:a16="http://schemas.microsoft.com/office/drawing/2014/main" id="{24222FB7-E116-57B4-B47A-B227C56E8CA5}"/>
                </a:ext>
              </a:extLst>
            </p:cNvPr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1172;p40">
              <a:extLst>
                <a:ext uri="{FF2B5EF4-FFF2-40B4-BE49-F238E27FC236}">
                  <a16:creationId xmlns:a16="http://schemas.microsoft.com/office/drawing/2014/main" id="{6577A95F-CFCA-738B-3C08-4C3FF799E8CD}"/>
                </a:ext>
              </a:extLst>
            </p:cNvPr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173;p40">
              <a:extLst>
                <a:ext uri="{FF2B5EF4-FFF2-40B4-BE49-F238E27FC236}">
                  <a16:creationId xmlns:a16="http://schemas.microsoft.com/office/drawing/2014/main" id="{4635A339-1F9F-DF57-7DFB-EF37C619A8CB}"/>
                </a:ext>
              </a:extLst>
            </p:cNvPr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174;p40">
              <a:extLst>
                <a:ext uri="{FF2B5EF4-FFF2-40B4-BE49-F238E27FC236}">
                  <a16:creationId xmlns:a16="http://schemas.microsoft.com/office/drawing/2014/main" id="{66D350B9-5491-C997-DDAF-E055BD34EFC9}"/>
                </a:ext>
              </a:extLst>
            </p:cNvPr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175;p40">
              <a:extLst>
                <a:ext uri="{FF2B5EF4-FFF2-40B4-BE49-F238E27FC236}">
                  <a16:creationId xmlns:a16="http://schemas.microsoft.com/office/drawing/2014/main" id="{67DE99DC-4C3A-A1A2-74CD-4D2C26A08B86}"/>
                </a:ext>
              </a:extLst>
            </p:cNvPr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1176;p40">
              <a:extLst>
                <a:ext uri="{FF2B5EF4-FFF2-40B4-BE49-F238E27FC236}">
                  <a16:creationId xmlns:a16="http://schemas.microsoft.com/office/drawing/2014/main" id="{C99819FF-D56C-15AC-8716-FC2A270E22B1}"/>
                </a:ext>
              </a:extLst>
            </p:cNvPr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177;p40">
              <a:extLst>
                <a:ext uri="{FF2B5EF4-FFF2-40B4-BE49-F238E27FC236}">
                  <a16:creationId xmlns:a16="http://schemas.microsoft.com/office/drawing/2014/main" id="{7D12741C-CF4C-692B-96DB-AC871CC4BA8F}"/>
                </a:ext>
              </a:extLst>
            </p:cNvPr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1178;p40">
              <a:extLst>
                <a:ext uri="{FF2B5EF4-FFF2-40B4-BE49-F238E27FC236}">
                  <a16:creationId xmlns:a16="http://schemas.microsoft.com/office/drawing/2014/main" id="{53F7FAC8-11EB-2096-BCA1-6B4A879712F9}"/>
                </a:ext>
              </a:extLst>
            </p:cNvPr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1179;p40">
              <a:extLst>
                <a:ext uri="{FF2B5EF4-FFF2-40B4-BE49-F238E27FC236}">
                  <a16:creationId xmlns:a16="http://schemas.microsoft.com/office/drawing/2014/main" id="{C0149C2C-B2FE-E49E-59B7-68BC24F98389}"/>
                </a:ext>
              </a:extLst>
            </p:cNvPr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1180;p40">
              <a:extLst>
                <a:ext uri="{FF2B5EF4-FFF2-40B4-BE49-F238E27FC236}">
                  <a16:creationId xmlns:a16="http://schemas.microsoft.com/office/drawing/2014/main" id="{E1B9E0D2-B825-48DD-B0BD-3B3813B0E0BD}"/>
                </a:ext>
              </a:extLst>
            </p:cNvPr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1181;p40">
              <a:extLst>
                <a:ext uri="{FF2B5EF4-FFF2-40B4-BE49-F238E27FC236}">
                  <a16:creationId xmlns:a16="http://schemas.microsoft.com/office/drawing/2014/main" id="{4C22764E-D2E7-B8B4-3658-DA0F2E9F4CBA}"/>
                </a:ext>
              </a:extLst>
            </p:cNvPr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1182;p40">
              <a:extLst>
                <a:ext uri="{FF2B5EF4-FFF2-40B4-BE49-F238E27FC236}">
                  <a16:creationId xmlns:a16="http://schemas.microsoft.com/office/drawing/2014/main" id="{2F871E1F-8FB8-51CE-A252-88CA7F981858}"/>
                </a:ext>
              </a:extLst>
            </p:cNvPr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1183;p40">
              <a:extLst>
                <a:ext uri="{FF2B5EF4-FFF2-40B4-BE49-F238E27FC236}">
                  <a16:creationId xmlns:a16="http://schemas.microsoft.com/office/drawing/2014/main" id="{3C593291-2802-E67F-5DBA-AD9151A9B103}"/>
                </a:ext>
              </a:extLst>
            </p:cNvPr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1184;p40">
              <a:extLst>
                <a:ext uri="{FF2B5EF4-FFF2-40B4-BE49-F238E27FC236}">
                  <a16:creationId xmlns:a16="http://schemas.microsoft.com/office/drawing/2014/main" id="{EDC4FC37-EB5C-BDCB-A551-28F00B5ADEB9}"/>
                </a:ext>
              </a:extLst>
            </p:cNvPr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1185;p40">
              <a:extLst>
                <a:ext uri="{FF2B5EF4-FFF2-40B4-BE49-F238E27FC236}">
                  <a16:creationId xmlns:a16="http://schemas.microsoft.com/office/drawing/2014/main" id="{EF663799-128E-FA13-DC5D-B06F958D676B}"/>
                </a:ext>
              </a:extLst>
            </p:cNvPr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1186;p40">
              <a:extLst>
                <a:ext uri="{FF2B5EF4-FFF2-40B4-BE49-F238E27FC236}">
                  <a16:creationId xmlns:a16="http://schemas.microsoft.com/office/drawing/2014/main" id="{DF54971A-9F42-FF2D-A88D-8BFBE3D2FDEE}"/>
                </a:ext>
              </a:extLst>
            </p:cNvPr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1187;p40">
              <a:extLst>
                <a:ext uri="{FF2B5EF4-FFF2-40B4-BE49-F238E27FC236}">
                  <a16:creationId xmlns:a16="http://schemas.microsoft.com/office/drawing/2014/main" id="{0352B144-685C-A4C7-96F7-86781C99292C}"/>
                </a:ext>
              </a:extLst>
            </p:cNvPr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1188;p40">
              <a:extLst>
                <a:ext uri="{FF2B5EF4-FFF2-40B4-BE49-F238E27FC236}">
                  <a16:creationId xmlns:a16="http://schemas.microsoft.com/office/drawing/2014/main" id="{3FDC61C4-A406-4CF5-A2C5-C4EC31DCDA16}"/>
                </a:ext>
              </a:extLst>
            </p:cNvPr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1189;p40">
              <a:extLst>
                <a:ext uri="{FF2B5EF4-FFF2-40B4-BE49-F238E27FC236}">
                  <a16:creationId xmlns:a16="http://schemas.microsoft.com/office/drawing/2014/main" id="{160C5F04-5071-7255-9C7B-303DED7D8662}"/>
                </a:ext>
              </a:extLst>
            </p:cNvPr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1190;p40">
              <a:extLst>
                <a:ext uri="{FF2B5EF4-FFF2-40B4-BE49-F238E27FC236}">
                  <a16:creationId xmlns:a16="http://schemas.microsoft.com/office/drawing/2014/main" id="{351861CC-3AEF-7BD7-968B-97B31031348E}"/>
                </a:ext>
              </a:extLst>
            </p:cNvPr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1191;p40">
              <a:extLst>
                <a:ext uri="{FF2B5EF4-FFF2-40B4-BE49-F238E27FC236}">
                  <a16:creationId xmlns:a16="http://schemas.microsoft.com/office/drawing/2014/main" id="{D01BDD64-253D-C565-A568-251D18E3ADA7}"/>
                </a:ext>
              </a:extLst>
            </p:cNvPr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1192;p40">
              <a:extLst>
                <a:ext uri="{FF2B5EF4-FFF2-40B4-BE49-F238E27FC236}">
                  <a16:creationId xmlns:a16="http://schemas.microsoft.com/office/drawing/2014/main" id="{AD123797-5AE9-85DA-EA3D-B25119E90BD6}"/>
                </a:ext>
              </a:extLst>
            </p:cNvPr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1193;p40">
              <a:extLst>
                <a:ext uri="{FF2B5EF4-FFF2-40B4-BE49-F238E27FC236}">
                  <a16:creationId xmlns:a16="http://schemas.microsoft.com/office/drawing/2014/main" id="{776CABEE-39DB-931C-2D5A-93C8D54321D1}"/>
                </a:ext>
              </a:extLst>
            </p:cNvPr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1194;p40">
              <a:extLst>
                <a:ext uri="{FF2B5EF4-FFF2-40B4-BE49-F238E27FC236}">
                  <a16:creationId xmlns:a16="http://schemas.microsoft.com/office/drawing/2014/main" id="{F58E966A-C3B7-8362-33EE-E63D15822695}"/>
                </a:ext>
              </a:extLst>
            </p:cNvPr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1195;p40">
              <a:extLst>
                <a:ext uri="{FF2B5EF4-FFF2-40B4-BE49-F238E27FC236}">
                  <a16:creationId xmlns:a16="http://schemas.microsoft.com/office/drawing/2014/main" id="{6BB72AED-95E9-B5AD-789A-D93A91FE5B58}"/>
                </a:ext>
              </a:extLst>
            </p:cNvPr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1196;p40">
              <a:extLst>
                <a:ext uri="{FF2B5EF4-FFF2-40B4-BE49-F238E27FC236}">
                  <a16:creationId xmlns:a16="http://schemas.microsoft.com/office/drawing/2014/main" id="{9ADBA75A-6D01-C76C-159E-D056DE79DCFC}"/>
                </a:ext>
              </a:extLst>
            </p:cNvPr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1197;p40">
              <a:extLst>
                <a:ext uri="{FF2B5EF4-FFF2-40B4-BE49-F238E27FC236}">
                  <a16:creationId xmlns:a16="http://schemas.microsoft.com/office/drawing/2014/main" id="{6396858F-81B3-915A-8A2A-89535AA3F43B}"/>
                </a:ext>
              </a:extLst>
            </p:cNvPr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1198;p40">
              <a:extLst>
                <a:ext uri="{FF2B5EF4-FFF2-40B4-BE49-F238E27FC236}">
                  <a16:creationId xmlns:a16="http://schemas.microsoft.com/office/drawing/2014/main" id="{9B7F822A-711D-2106-A5F4-278D4DE34D62}"/>
                </a:ext>
              </a:extLst>
            </p:cNvPr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1199;p40">
              <a:extLst>
                <a:ext uri="{FF2B5EF4-FFF2-40B4-BE49-F238E27FC236}">
                  <a16:creationId xmlns:a16="http://schemas.microsoft.com/office/drawing/2014/main" id="{C9332007-5A19-0E78-3DD9-A1C522E08135}"/>
                </a:ext>
              </a:extLst>
            </p:cNvPr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1200;p40">
              <a:extLst>
                <a:ext uri="{FF2B5EF4-FFF2-40B4-BE49-F238E27FC236}">
                  <a16:creationId xmlns:a16="http://schemas.microsoft.com/office/drawing/2014/main" id="{46A5D38A-AF9A-8C70-A35A-B584F9FFA92D}"/>
                </a:ext>
              </a:extLst>
            </p:cNvPr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1201;p40">
              <a:extLst>
                <a:ext uri="{FF2B5EF4-FFF2-40B4-BE49-F238E27FC236}">
                  <a16:creationId xmlns:a16="http://schemas.microsoft.com/office/drawing/2014/main" id="{FFCBD9E4-C48D-E1FE-44E7-699BB2F239F7}"/>
                </a:ext>
              </a:extLst>
            </p:cNvPr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1202;p40">
              <a:extLst>
                <a:ext uri="{FF2B5EF4-FFF2-40B4-BE49-F238E27FC236}">
                  <a16:creationId xmlns:a16="http://schemas.microsoft.com/office/drawing/2014/main" id="{F3AA2BF8-F856-F8F2-FB26-6D604BB7578B}"/>
                </a:ext>
              </a:extLst>
            </p:cNvPr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1203;p40">
              <a:extLst>
                <a:ext uri="{FF2B5EF4-FFF2-40B4-BE49-F238E27FC236}">
                  <a16:creationId xmlns:a16="http://schemas.microsoft.com/office/drawing/2014/main" id="{769836E5-7256-C0A2-9997-44357D0DBFF0}"/>
                </a:ext>
              </a:extLst>
            </p:cNvPr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1204;p40">
              <a:extLst>
                <a:ext uri="{FF2B5EF4-FFF2-40B4-BE49-F238E27FC236}">
                  <a16:creationId xmlns:a16="http://schemas.microsoft.com/office/drawing/2014/main" id="{344574A0-4A7C-170B-C371-5059D9866518}"/>
                </a:ext>
              </a:extLst>
            </p:cNvPr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1205;p40">
              <a:extLst>
                <a:ext uri="{FF2B5EF4-FFF2-40B4-BE49-F238E27FC236}">
                  <a16:creationId xmlns:a16="http://schemas.microsoft.com/office/drawing/2014/main" id="{E3167478-A665-85F6-E0EF-BD2D9A8CC2BA}"/>
                </a:ext>
              </a:extLst>
            </p:cNvPr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1206;p40">
              <a:extLst>
                <a:ext uri="{FF2B5EF4-FFF2-40B4-BE49-F238E27FC236}">
                  <a16:creationId xmlns:a16="http://schemas.microsoft.com/office/drawing/2014/main" id="{DB11F95F-0449-CAA5-3E2F-61B4614F0065}"/>
                </a:ext>
              </a:extLst>
            </p:cNvPr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1207;p40">
              <a:extLst>
                <a:ext uri="{FF2B5EF4-FFF2-40B4-BE49-F238E27FC236}">
                  <a16:creationId xmlns:a16="http://schemas.microsoft.com/office/drawing/2014/main" id="{D9EB7265-611B-9CBC-2391-EDE389891F92}"/>
                </a:ext>
              </a:extLst>
            </p:cNvPr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1208;p40">
              <a:extLst>
                <a:ext uri="{FF2B5EF4-FFF2-40B4-BE49-F238E27FC236}">
                  <a16:creationId xmlns:a16="http://schemas.microsoft.com/office/drawing/2014/main" id="{EE11D674-EF07-F389-8C12-172831FB979E}"/>
                </a:ext>
              </a:extLst>
            </p:cNvPr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1209;p40">
              <a:extLst>
                <a:ext uri="{FF2B5EF4-FFF2-40B4-BE49-F238E27FC236}">
                  <a16:creationId xmlns:a16="http://schemas.microsoft.com/office/drawing/2014/main" id="{5BA1E211-01D1-5CD2-7ED5-3DDD2009945D}"/>
                </a:ext>
              </a:extLst>
            </p:cNvPr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1210;p40">
              <a:extLst>
                <a:ext uri="{FF2B5EF4-FFF2-40B4-BE49-F238E27FC236}">
                  <a16:creationId xmlns:a16="http://schemas.microsoft.com/office/drawing/2014/main" id="{3E5DC530-3B97-40D5-E003-D48D6368A3E9}"/>
                </a:ext>
              </a:extLst>
            </p:cNvPr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1211;p40">
              <a:extLst>
                <a:ext uri="{FF2B5EF4-FFF2-40B4-BE49-F238E27FC236}">
                  <a16:creationId xmlns:a16="http://schemas.microsoft.com/office/drawing/2014/main" id="{A0C213C3-9AC7-4CE3-19D4-1E9BEFE7A1D7}"/>
                </a:ext>
              </a:extLst>
            </p:cNvPr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1212;p40">
              <a:extLst>
                <a:ext uri="{FF2B5EF4-FFF2-40B4-BE49-F238E27FC236}">
                  <a16:creationId xmlns:a16="http://schemas.microsoft.com/office/drawing/2014/main" id="{317FE08F-5FB9-9334-450D-A7CC6F288511}"/>
                </a:ext>
              </a:extLst>
            </p:cNvPr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1213;p40">
              <a:extLst>
                <a:ext uri="{FF2B5EF4-FFF2-40B4-BE49-F238E27FC236}">
                  <a16:creationId xmlns:a16="http://schemas.microsoft.com/office/drawing/2014/main" id="{EABF8933-EC61-DCC7-5DEF-8C2943836F4D}"/>
                </a:ext>
              </a:extLst>
            </p:cNvPr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1214;p40">
              <a:extLst>
                <a:ext uri="{FF2B5EF4-FFF2-40B4-BE49-F238E27FC236}">
                  <a16:creationId xmlns:a16="http://schemas.microsoft.com/office/drawing/2014/main" id="{416B9D8D-705B-6CA7-9DD7-7E69CB07D3BD}"/>
                </a:ext>
              </a:extLst>
            </p:cNvPr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1215;p40">
              <a:extLst>
                <a:ext uri="{FF2B5EF4-FFF2-40B4-BE49-F238E27FC236}">
                  <a16:creationId xmlns:a16="http://schemas.microsoft.com/office/drawing/2014/main" id="{A7B3C654-F0D0-3632-E3C8-A5298C8E4A3C}"/>
                </a:ext>
              </a:extLst>
            </p:cNvPr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1216;p40">
              <a:extLst>
                <a:ext uri="{FF2B5EF4-FFF2-40B4-BE49-F238E27FC236}">
                  <a16:creationId xmlns:a16="http://schemas.microsoft.com/office/drawing/2014/main" id="{0573A351-F508-2929-45D2-483463769794}"/>
                </a:ext>
              </a:extLst>
            </p:cNvPr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1217;p40">
              <a:extLst>
                <a:ext uri="{FF2B5EF4-FFF2-40B4-BE49-F238E27FC236}">
                  <a16:creationId xmlns:a16="http://schemas.microsoft.com/office/drawing/2014/main" id="{C3EBE79D-25EF-6F39-4F4A-459F0AB661EB}"/>
                </a:ext>
              </a:extLst>
            </p:cNvPr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1218;p40">
              <a:extLst>
                <a:ext uri="{FF2B5EF4-FFF2-40B4-BE49-F238E27FC236}">
                  <a16:creationId xmlns:a16="http://schemas.microsoft.com/office/drawing/2014/main" id="{BD6792CE-9A81-FD09-EEA8-DD1049BAF041}"/>
                </a:ext>
              </a:extLst>
            </p:cNvPr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1219;p40">
              <a:extLst>
                <a:ext uri="{FF2B5EF4-FFF2-40B4-BE49-F238E27FC236}">
                  <a16:creationId xmlns:a16="http://schemas.microsoft.com/office/drawing/2014/main" id="{350A2E69-4E33-AD97-A1BD-F437E1241851}"/>
                </a:ext>
              </a:extLst>
            </p:cNvPr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1220;p40">
              <a:extLst>
                <a:ext uri="{FF2B5EF4-FFF2-40B4-BE49-F238E27FC236}">
                  <a16:creationId xmlns:a16="http://schemas.microsoft.com/office/drawing/2014/main" id="{BAAD0088-10B1-E268-D616-17B53F0FE5C1}"/>
                </a:ext>
              </a:extLst>
            </p:cNvPr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1221;p40">
              <a:extLst>
                <a:ext uri="{FF2B5EF4-FFF2-40B4-BE49-F238E27FC236}">
                  <a16:creationId xmlns:a16="http://schemas.microsoft.com/office/drawing/2014/main" id="{44DF58B1-B803-011C-07C6-44CD6D4DCB35}"/>
                </a:ext>
              </a:extLst>
            </p:cNvPr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1222;p40">
              <a:extLst>
                <a:ext uri="{FF2B5EF4-FFF2-40B4-BE49-F238E27FC236}">
                  <a16:creationId xmlns:a16="http://schemas.microsoft.com/office/drawing/2014/main" id="{9D025305-C8FE-CFA0-2C95-05E68ADFAF30}"/>
                </a:ext>
              </a:extLst>
            </p:cNvPr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1223;p40">
              <a:extLst>
                <a:ext uri="{FF2B5EF4-FFF2-40B4-BE49-F238E27FC236}">
                  <a16:creationId xmlns:a16="http://schemas.microsoft.com/office/drawing/2014/main" id="{33D44F04-502E-54DA-3D2D-22A0928B7843}"/>
                </a:ext>
              </a:extLst>
            </p:cNvPr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1224;p40">
              <a:extLst>
                <a:ext uri="{FF2B5EF4-FFF2-40B4-BE49-F238E27FC236}">
                  <a16:creationId xmlns:a16="http://schemas.microsoft.com/office/drawing/2014/main" id="{0784A248-895E-F5F6-070B-1E8CF8BB2552}"/>
                </a:ext>
              </a:extLst>
            </p:cNvPr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225;p40">
              <a:extLst>
                <a:ext uri="{FF2B5EF4-FFF2-40B4-BE49-F238E27FC236}">
                  <a16:creationId xmlns:a16="http://schemas.microsoft.com/office/drawing/2014/main" id="{02292988-8A7B-9183-50AF-97A356F9EF7A}"/>
                </a:ext>
              </a:extLst>
            </p:cNvPr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226;p40">
              <a:extLst>
                <a:ext uri="{FF2B5EF4-FFF2-40B4-BE49-F238E27FC236}">
                  <a16:creationId xmlns:a16="http://schemas.microsoft.com/office/drawing/2014/main" id="{FF3D2FB5-33DA-F8CF-4AB7-9357A70B5EBB}"/>
                </a:ext>
              </a:extLst>
            </p:cNvPr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227;p40">
              <a:extLst>
                <a:ext uri="{FF2B5EF4-FFF2-40B4-BE49-F238E27FC236}">
                  <a16:creationId xmlns:a16="http://schemas.microsoft.com/office/drawing/2014/main" id="{838B9589-3103-6142-5025-D91436C2D535}"/>
                </a:ext>
              </a:extLst>
            </p:cNvPr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228;p40">
              <a:extLst>
                <a:ext uri="{FF2B5EF4-FFF2-40B4-BE49-F238E27FC236}">
                  <a16:creationId xmlns:a16="http://schemas.microsoft.com/office/drawing/2014/main" id="{B2F08424-FADE-A6E0-1465-B5109F867402}"/>
                </a:ext>
              </a:extLst>
            </p:cNvPr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229;p40">
              <a:extLst>
                <a:ext uri="{FF2B5EF4-FFF2-40B4-BE49-F238E27FC236}">
                  <a16:creationId xmlns:a16="http://schemas.microsoft.com/office/drawing/2014/main" id="{1891986B-E261-F0C5-B221-5D0E646DE831}"/>
                </a:ext>
              </a:extLst>
            </p:cNvPr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230;p40">
              <a:extLst>
                <a:ext uri="{FF2B5EF4-FFF2-40B4-BE49-F238E27FC236}">
                  <a16:creationId xmlns:a16="http://schemas.microsoft.com/office/drawing/2014/main" id="{F1A3DA97-7564-BF59-08AF-1D8F2BCC5510}"/>
                </a:ext>
              </a:extLst>
            </p:cNvPr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231;p40">
              <a:extLst>
                <a:ext uri="{FF2B5EF4-FFF2-40B4-BE49-F238E27FC236}">
                  <a16:creationId xmlns:a16="http://schemas.microsoft.com/office/drawing/2014/main" id="{FB96AA21-AA8D-41C6-94A5-343449F4DC3D}"/>
                </a:ext>
              </a:extLst>
            </p:cNvPr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232;p40">
              <a:extLst>
                <a:ext uri="{FF2B5EF4-FFF2-40B4-BE49-F238E27FC236}">
                  <a16:creationId xmlns:a16="http://schemas.microsoft.com/office/drawing/2014/main" id="{72CDC219-9AF7-8F41-27DF-50FEA36366EB}"/>
                </a:ext>
              </a:extLst>
            </p:cNvPr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233;p40">
              <a:extLst>
                <a:ext uri="{FF2B5EF4-FFF2-40B4-BE49-F238E27FC236}">
                  <a16:creationId xmlns:a16="http://schemas.microsoft.com/office/drawing/2014/main" id="{191762C0-5D5E-68C0-B8BE-84C4D404577E}"/>
                </a:ext>
              </a:extLst>
            </p:cNvPr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234;p40">
              <a:extLst>
                <a:ext uri="{FF2B5EF4-FFF2-40B4-BE49-F238E27FC236}">
                  <a16:creationId xmlns:a16="http://schemas.microsoft.com/office/drawing/2014/main" id="{A359B2E3-048D-79EF-0058-48017975A8A6}"/>
                </a:ext>
              </a:extLst>
            </p:cNvPr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235;p40">
              <a:extLst>
                <a:ext uri="{FF2B5EF4-FFF2-40B4-BE49-F238E27FC236}">
                  <a16:creationId xmlns:a16="http://schemas.microsoft.com/office/drawing/2014/main" id="{7847CA70-91B9-7B2A-A1F7-D2C2112E7BC4}"/>
                </a:ext>
              </a:extLst>
            </p:cNvPr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236;p40">
              <a:extLst>
                <a:ext uri="{FF2B5EF4-FFF2-40B4-BE49-F238E27FC236}">
                  <a16:creationId xmlns:a16="http://schemas.microsoft.com/office/drawing/2014/main" id="{9A9A604F-90BC-83FA-7C51-5CF7EBCF6327}"/>
                </a:ext>
              </a:extLst>
            </p:cNvPr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237;p40">
              <a:extLst>
                <a:ext uri="{FF2B5EF4-FFF2-40B4-BE49-F238E27FC236}">
                  <a16:creationId xmlns:a16="http://schemas.microsoft.com/office/drawing/2014/main" id="{E6CC8D5B-3CC6-6048-B68F-EC9EA2C468DB}"/>
                </a:ext>
              </a:extLst>
            </p:cNvPr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238;p40">
              <a:extLst>
                <a:ext uri="{FF2B5EF4-FFF2-40B4-BE49-F238E27FC236}">
                  <a16:creationId xmlns:a16="http://schemas.microsoft.com/office/drawing/2014/main" id="{6A2E58F4-62C5-723F-A69D-AB6A5FB476ED}"/>
                </a:ext>
              </a:extLst>
            </p:cNvPr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239;p40">
              <a:extLst>
                <a:ext uri="{FF2B5EF4-FFF2-40B4-BE49-F238E27FC236}">
                  <a16:creationId xmlns:a16="http://schemas.microsoft.com/office/drawing/2014/main" id="{4937441F-9A4A-A1CA-329E-3D08476276B1}"/>
                </a:ext>
              </a:extLst>
            </p:cNvPr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1240;p40">
              <a:extLst>
                <a:ext uri="{FF2B5EF4-FFF2-40B4-BE49-F238E27FC236}">
                  <a16:creationId xmlns:a16="http://schemas.microsoft.com/office/drawing/2014/main" id="{8FD6889D-7FF7-7877-D0C7-4D1292B9B49D}"/>
                </a:ext>
              </a:extLst>
            </p:cNvPr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1241;p40">
              <a:extLst>
                <a:ext uri="{FF2B5EF4-FFF2-40B4-BE49-F238E27FC236}">
                  <a16:creationId xmlns:a16="http://schemas.microsoft.com/office/drawing/2014/main" id="{A2490779-8B4A-8C8E-C16B-7629401675D8}"/>
                </a:ext>
              </a:extLst>
            </p:cNvPr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1242;p40">
              <a:extLst>
                <a:ext uri="{FF2B5EF4-FFF2-40B4-BE49-F238E27FC236}">
                  <a16:creationId xmlns:a16="http://schemas.microsoft.com/office/drawing/2014/main" id="{20F3C290-C756-2CD1-8735-3A1B4EE7514C}"/>
                </a:ext>
              </a:extLst>
            </p:cNvPr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243;p40">
              <a:extLst>
                <a:ext uri="{FF2B5EF4-FFF2-40B4-BE49-F238E27FC236}">
                  <a16:creationId xmlns:a16="http://schemas.microsoft.com/office/drawing/2014/main" id="{4B2AFCBB-9D7E-0D0C-DA29-5FD5F22BD687}"/>
                </a:ext>
              </a:extLst>
            </p:cNvPr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1244;p40">
              <a:extLst>
                <a:ext uri="{FF2B5EF4-FFF2-40B4-BE49-F238E27FC236}">
                  <a16:creationId xmlns:a16="http://schemas.microsoft.com/office/drawing/2014/main" id="{8BADF94E-77DF-5000-7307-EEC65BBEBC77}"/>
                </a:ext>
              </a:extLst>
            </p:cNvPr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1245;p40">
              <a:extLst>
                <a:ext uri="{FF2B5EF4-FFF2-40B4-BE49-F238E27FC236}">
                  <a16:creationId xmlns:a16="http://schemas.microsoft.com/office/drawing/2014/main" id="{29D06AB2-C9AC-D9F2-EAF0-64EBA48D2643}"/>
                </a:ext>
              </a:extLst>
            </p:cNvPr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1246;p40">
              <a:extLst>
                <a:ext uri="{FF2B5EF4-FFF2-40B4-BE49-F238E27FC236}">
                  <a16:creationId xmlns:a16="http://schemas.microsoft.com/office/drawing/2014/main" id="{4F0D4AF9-2F30-2447-0377-1753B6B5E912}"/>
                </a:ext>
              </a:extLst>
            </p:cNvPr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1247;p40">
              <a:extLst>
                <a:ext uri="{FF2B5EF4-FFF2-40B4-BE49-F238E27FC236}">
                  <a16:creationId xmlns:a16="http://schemas.microsoft.com/office/drawing/2014/main" id="{B8D7E593-E8B1-D0C1-F0F4-79454801E815}"/>
                </a:ext>
              </a:extLst>
            </p:cNvPr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1248;p40">
              <a:extLst>
                <a:ext uri="{FF2B5EF4-FFF2-40B4-BE49-F238E27FC236}">
                  <a16:creationId xmlns:a16="http://schemas.microsoft.com/office/drawing/2014/main" id="{F83F5172-9D6C-F8FA-9BD2-58C86AB8D8EC}"/>
                </a:ext>
              </a:extLst>
            </p:cNvPr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1249;p40">
              <a:extLst>
                <a:ext uri="{FF2B5EF4-FFF2-40B4-BE49-F238E27FC236}">
                  <a16:creationId xmlns:a16="http://schemas.microsoft.com/office/drawing/2014/main" id="{1D4392D0-AEBD-8090-3880-B8C502CFE759}"/>
                </a:ext>
              </a:extLst>
            </p:cNvPr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1250;p40">
              <a:extLst>
                <a:ext uri="{FF2B5EF4-FFF2-40B4-BE49-F238E27FC236}">
                  <a16:creationId xmlns:a16="http://schemas.microsoft.com/office/drawing/2014/main" id="{976E791C-7391-CCAA-7F34-AD2F3D00285A}"/>
                </a:ext>
              </a:extLst>
            </p:cNvPr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1251;p40">
              <a:extLst>
                <a:ext uri="{FF2B5EF4-FFF2-40B4-BE49-F238E27FC236}">
                  <a16:creationId xmlns:a16="http://schemas.microsoft.com/office/drawing/2014/main" id="{2B3D8282-CA29-2DAE-30BE-A769C0876500}"/>
                </a:ext>
              </a:extLst>
            </p:cNvPr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1252;p40">
              <a:extLst>
                <a:ext uri="{FF2B5EF4-FFF2-40B4-BE49-F238E27FC236}">
                  <a16:creationId xmlns:a16="http://schemas.microsoft.com/office/drawing/2014/main" id="{6D1D4065-5923-5F4E-9840-CB34A6E9CA8A}"/>
                </a:ext>
              </a:extLst>
            </p:cNvPr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" name="Google Shape;1253;p40">
              <a:extLst>
                <a:ext uri="{FF2B5EF4-FFF2-40B4-BE49-F238E27FC236}">
                  <a16:creationId xmlns:a16="http://schemas.microsoft.com/office/drawing/2014/main" id="{96D6198A-7409-3196-E38B-E580BD1932A2}"/>
                </a:ext>
              </a:extLst>
            </p:cNvPr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1254;p40">
              <a:extLst>
                <a:ext uri="{FF2B5EF4-FFF2-40B4-BE49-F238E27FC236}">
                  <a16:creationId xmlns:a16="http://schemas.microsoft.com/office/drawing/2014/main" id="{611A5AB1-FE79-8588-4A3B-A946A9E9B460}"/>
                </a:ext>
              </a:extLst>
            </p:cNvPr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1255;p40">
              <a:extLst>
                <a:ext uri="{FF2B5EF4-FFF2-40B4-BE49-F238E27FC236}">
                  <a16:creationId xmlns:a16="http://schemas.microsoft.com/office/drawing/2014/main" id="{406FCD96-71A0-E8F9-FD26-6D94A4D6BC25}"/>
                </a:ext>
              </a:extLst>
            </p:cNvPr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1256;p40">
              <a:extLst>
                <a:ext uri="{FF2B5EF4-FFF2-40B4-BE49-F238E27FC236}">
                  <a16:creationId xmlns:a16="http://schemas.microsoft.com/office/drawing/2014/main" id="{221F252F-3886-AF25-75C7-DA512E0324F9}"/>
                </a:ext>
              </a:extLst>
            </p:cNvPr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" name="Google Shape;1257;p40">
              <a:extLst>
                <a:ext uri="{FF2B5EF4-FFF2-40B4-BE49-F238E27FC236}">
                  <a16:creationId xmlns:a16="http://schemas.microsoft.com/office/drawing/2014/main" id="{57CFFE0A-C6A2-1245-21B6-42D6A1B15EB6}"/>
                </a:ext>
              </a:extLst>
            </p:cNvPr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1258;p40">
              <a:extLst>
                <a:ext uri="{FF2B5EF4-FFF2-40B4-BE49-F238E27FC236}">
                  <a16:creationId xmlns:a16="http://schemas.microsoft.com/office/drawing/2014/main" id="{F45D549C-3957-A1F6-C40A-2D0125D6DDEA}"/>
                </a:ext>
              </a:extLst>
            </p:cNvPr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1259;p40">
              <a:extLst>
                <a:ext uri="{FF2B5EF4-FFF2-40B4-BE49-F238E27FC236}">
                  <a16:creationId xmlns:a16="http://schemas.microsoft.com/office/drawing/2014/main" id="{5308526D-CE02-894B-34FD-93329C296022}"/>
                </a:ext>
              </a:extLst>
            </p:cNvPr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1260;p40">
              <a:extLst>
                <a:ext uri="{FF2B5EF4-FFF2-40B4-BE49-F238E27FC236}">
                  <a16:creationId xmlns:a16="http://schemas.microsoft.com/office/drawing/2014/main" id="{07231F49-A863-CE01-E688-1D91320B5FAE}"/>
                </a:ext>
              </a:extLst>
            </p:cNvPr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261;p40">
              <a:extLst>
                <a:ext uri="{FF2B5EF4-FFF2-40B4-BE49-F238E27FC236}">
                  <a16:creationId xmlns:a16="http://schemas.microsoft.com/office/drawing/2014/main" id="{D38ADCF9-F539-7C4E-A79C-38D48249C9D7}"/>
                </a:ext>
              </a:extLst>
            </p:cNvPr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1262;p40">
              <a:extLst>
                <a:ext uri="{FF2B5EF4-FFF2-40B4-BE49-F238E27FC236}">
                  <a16:creationId xmlns:a16="http://schemas.microsoft.com/office/drawing/2014/main" id="{DD6686A5-505F-24E1-44B1-F8B22E374F99}"/>
                </a:ext>
              </a:extLst>
            </p:cNvPr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" name="Google Shape;1263;p40">
              <a:extLst>
                <a:ext uri="{FF2B5EF4-FFF2-40B4-BE49-F238E27FC236}">
                  <a16:creationId xmlns:a16="http://schemas.microsoft.com/office/drawing/2014/main" id="{FE448370-0A12-1299-132B-59BF63AF00D7}"/>
                </a:ext>
              </a:extLst>
            </p:cNvPr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1264;p40">
              <a:extLst>
                <a:ext uri="{FF2B5EF4-FFF2-40B4-BE49-F238E27FC236}">
                  <a16:creationId xmlns:a16="http://schemas.microsoft.com/office/drawing/2014/main" id="{793FDE40-B0DE-1FF4-D129-C14FCA4A9D31}"/>
                </a:ext>
              </a:extLst>
            </p:cNvPr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" name="Google Shape;1265;p40">
              <a:extLst>
                <a:ext uri="{FF2B5EF4-FFF2-40B4-BE49-F238E27FC236}">
                  <a16:creationId xmlns:a16="http://schemas.microsoft.com/office/drawing/2014/main" id="{C8345EDA-9735-DD44-3A4F-AC0B98878F21}"/>
                </a:ext>
              </a:extLst>
            </p:cNvPr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" name="Google Shape;1266;p40">
              <a:extLst>
                <a:ext uri="{FF2B5EF4-FFF2-40B4-BE49-F238E27FC236}">
                  <a16:creationId xmlns:a16="http://schemas.microsoft.com/office/drawing/2014/main" id="{69614591-38EB-422C-F8A4-E374D418E138}"/>
                </a:ext>
              </a:extLst>
            </p:cNvPr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1267;p40">
              <a:extLst>
                <a:ext uri="{FF2B5EF4-FFF2-40B4-BE49-F238E27FC236}">
                  <a16:creationId xmlns:a16="http://schemas.microsoft.com/office/drawing/2014/main" id="{AA384A56-01F3-D49E-2E4F-EF52B341B0C9}"/>
                </a:ext>
              </a:extLst>
            </p:cNvPr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1268;p40">
              <a:extLst>
                <a:ext uri="{FF2B5EF4-FFF2-40B4-BE49-F238E27FC236}">
                  <a16:creationId xmlns:a16="http://schemas.microsoft.com/office/drawing/2014/main" id="{3E6B8BC0-9AE4-9AF7-8F2A-46C57369DDD8}"/>
                </a:ext>
              </a:extLst>
            </p:cNvPr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04B2544A-DAC0-A3A5-8CCC-80E0AAE1B552}"/>
              </a:ext>
            </a:extLst>
          </p:cNvPr>
          <p:cNvSpPr txBox="1"/>
          <p:nvPr/>
        </p:nvSpPr>
        <p:spPr>
          <a:xfrm>
            <a:off x="3359216" y="1343470"/>
            <a:ext cx="793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Vă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mulțumesc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atenția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acordată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RO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8F1723-5216-1C37-851E-BA12AB6FF4D4}"/>
              </a:ext>
            </a:extLst>
          </p:cNvPr>
          <p:cNvSpPr txBox="1"/>
          <p:nvPr/>
        </p:nvSpPr>
        <p:spPr>
          <a:xfrm>
            <a:off x="4528805" y="2386562"/>
            <a:ext cx="6596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Orice întrebare aveți, nu ezitați să o puneți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D867FE01-3811-AC25-D5D0-AB3DD1F2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374" y="3385283"/>
            <a:ext cx="3755914" cy="294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1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37"/>
          <p:cNvSpPr txBox="1">
            <a:spLocks noGrp="1"/>
          </p:cNvSpPr>
          <p:nvPr>
            <p:ph type="title"/>
          </p:nvPr>
        </p:nvSpPr>
        <p:spPr>
          <a:xfrm>
            <a:off x="960000" y="2442733"/>
            <a:ext cx="2762800" cy="703600"/>
          </a:xfrm>
          <a:prstGeom prst="rect">
            <a:avLst/>
          </a:prstGeom>
        </p:spPr>
        <p:txBody>
          <a:bodyPr spcFirstLastPara="1" vert="horz" wrap="square" lIns="0" tIns="121900" rIns="0" bIns="121900" rtlCol="0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INTRODUCERE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45" name="Google Shape;1545;p37"/>
          <p:cNvSpPr txBox="1">
            <a:spLocks noGrp="1"/>
          </p:cNvSpPr>
          <p:nvPr>
            <p:ph type="title" idx="9"/>
          </p:nvPr>
        </p:nvSpPr>
        <p:spPr>
          <a:xfrm>
            <a:off x="960000" y="4710666"/>
            <a:ext cx="2762800" cy="703600"/>
          </a:xfrm>
          <a:prstGeom prst="rect">
            <a:avLst/>
          </a:prstGeom>
        </p:spPr>
        <p:txBody>
          <a:bodyPr spcFirstLastPara="1" vert="horz" wrap="square" lIns="0" tIns="121900" rIns="0" bIns="121900" rtlCol="0" anchor="ctr" anchorCtr="0">
            <a:noAutofit/>
          </a:bodyPr>
          <a:lstStyle/>
          <a:p>
            <a:pPr algn="ctr"/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Testare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și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ajustări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46" name="Google Shape;1546;p37"/>
          <p:cNvSpPr txBox="1">
            <a:spLocks noGrp="1"/>
          </p:cNvSpPr>
          <p:nvPr>
            <p:ph type="subTitle" idx="14"/>
          </p:nvPr>
        </p:nvSpPr>
        <p:spPr>
          <a:xfrm>
            <a:off x="960000" y="5593866"/>
            <a:ext cx="2762800" cy="59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dirty="0">
                <a:solidFill>
                  <a:srgbClr val="D1D5DB"/>
                </a:solidFill>
                <a:latin typeface="Söhne"/>
              </a:rPr>
              <a:t>Cum am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verificat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și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îmbunătățit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funcționalitățiile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?</a:t>
            </a:r>
            <a:endParaRPr dirty="0"/>
          </a:p>
        </p:txBody>
      </p:sp>
      <p:sp>
        <p:nvSpPr>
          <p:cNvPr id="1547" name="Google Shape;1547;p37"/>
          <p:cNvSpPr txBox="1">
            <a:spLocks noGrp="1"/>
          </p:cNvSpPr>
          <p:nvPr>
            <p:ph type="title" idx="15"/>
          </p:nvPr>
        </p:nvSpPr>
        <p:spPr>
          <a:xfrm>
            <a:off x="4714600" y="4832405"/>
            <a:ext cx="2762800" cy="703600"/>
          </a:xfrm>
          <a:prstGeom prst="rect">
            <a:avLst/>
          </a:prstGeom>
        </p:spPr>
        <p:txBody>
          <a:bodyPr spcFirstLastPara="1" vert="horz" wrap="square" lIns="0" tIns="121900" rIns="0" bIns="121900" rtlCol="0" anchor="ctr" anchorCtr="0">
            <a:noAutofit/>
          </a:bodyPr>
          <a:lstStyle/>
          <a:p>
            <a:pPr algn="ctr"/>
            <a:r>
              <a:rPr lang="en" dirty="0" err="1">
                <a:solidFill>
                  <a:srgbClr val="002060"/>
                </a:solidFill>
              </a:rPr>
              <a:t>Concluzii</a:t>
            </a:r>
            <a:r>
              <a:rPr lang="en" dirty="0">
                <a:solidFill>
                  <a:srgbClr val="002060"/>
                </a:solidFill>
              </a:rPr>
              <a:t> </a:t>
            </a:r>
            <a:r>
              <a:rPr lang="en" dirty="0" err="1">
                <a:solidFill>
                  <a:srgbClr val="002060"/>
                </a:solidFill>
              </a:rPr>
              <a:t>și</a:t>
            </a:r>
            <a:r>
              <a:rPr lang="en" dirty="0">
                <a:solidFill>
                  <a:srgbClr val="002060"/>
                </a:solidFill>
              </a:rPr>
              <a:t> </a:t>
            </a:r>
            <a:r>
              <a:rPr lang="en" dirty="0" err="1">
                <a:solidFill>
                  <a:srgbClr val="002060"/>
                </a:solidFill>
              </a:rPr>
              <a:t>viitor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548" name="Google Shape;1548;p37"/>
          <p:cNvSpPr txBox="1">
            <a:spLocks noGrp="1"/>
          </p:cNvSpPr>
          <p:nvPr>
            <p:ph type="subTitle" idx="17"/>
          </p:nvPr>
        </p:nvSpPr>
        <p:spPr>
          <a:xfrm>
            <a:off x="4714600" y="5536036"/>
            <a:ext cx="2762800" cy="59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186262" indent="0"/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Ce am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realizat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și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urmează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?</a:t>
            </a:r>
          </a:p>
        </p:txBody>
      </p:sp>
      <p:sp>
        <p:nvSpPr>
          <p:cNvPr id="1549" name="Google Shape;1549;p37"/>
          <p:cNvSpPr txBox="1">
            <a:spLocks noGrp="1"/>
          </p:cNvSpPr>
          <p:nvPr>
            <p:ph type="title" idx="2"/>
          </p:nvPr>
        </p:nvSpPr>
        <p:spPr>
          <a:xfrm>
            <a:off x="1745400" y="1916393"/>
            <a:ext cx="1192000" cy="47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dirty="0"/>
              <a:t>01.</a:t>
            </a:r>
            <a:endParaRPr dirty="0"/>
          </a:p>
        </p:txBody>
      </p:sp>
      <p:sp>
        <p:nvSpPr>
          <p:cNvPr id="1550" name="Google Shape;1550;p37"/>
          <p:cNvSpPr txBox="1">
            <a:spLocks noGrp="1"/>
          </p:cNvSpPr>
          <p:nvPr>
            <p:ph type="subTitle" idx="1"/>
          </p:nvPr>
        </p:nvSpPr>
        <p:spPr>
          <a:xfrm>
            <a:off x="960000" y="3146331"/>
            <a:ext cx="2762800" cy="59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Scopul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și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inspirația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unde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plecat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ideea</a:t>
            </a:r>
            <a:endParaRPr dirty="0"/>
          </a:p>
        </p:txBody>
      </p:sp>
      <p:sp>
        <p:nvSpPr>
          <p:cNvPr id="1551" name="Google Shape;1551;p37"/>
          <p:cNvSpPr txBox="1">
            <a:spLocks noGrp="1"/>
          </p:cNvSpPr>
          <p:nvPr>
            <p:ph type="title" idx="3"/>
          </p:nvPr>
        </p:nvSpPr>
        <p:spPr>
          <a:xfrm>
            <a:off x="4714600" y="2287384"/>
            <a:ext cx="2762800" cy="703600"/>
          </a:xfrm>
          <a:prstGeom prst="rect">
            <a:avLst/>
          </a:prstGeom>
        </p:spPr>
        <p:txBody>
          <a:bodyPr spcFirstLastPara="1" vert="horz" wrap="square" lIns="0" tIns="121900" rIns="0" bIns="121900" rtlCol="0" anchor="ctr" anchorCtr="0">
            <a:noAutofit/>
          </a:bodyPr>
          <a:lstStyle/>
          <a:p>
            <a:pPr algn="ctr"/>
            <a:r>
              <a:rPr lang="en" dirty="0" err="1">
                <a:solidFill>
                  <a:schemeClr val="accent1">
                    <a:lumMod val="75000"/>
                  </a:schemeClr>
                </a:solidFill>
              </a:rPr>
              <a:t>Analiza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" dirty="0" err="1">
                <a:solidFill>
                  <a:schemeClr val="accent1">
                    <a:lumMod val="75000"/>
                  </a:schemeClr>
                </a:solidFill>
              </a:rPr>
              <a:t>tehnologiilor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52" name="Google Shape;1552;p37"/>
          <p:cNvSpPr txBox="1">
            <a:spLocks noGrp="1"/>
          </p:cNvSpPr>
          <p:nvPr>
            <p:ph type="subTitle" idx="5"/>
          </p:nvPr>
        </p:nvSpPr>
        <p:spPr>
          <a:xfrm>
            <a:off x="4714602" y="2977863"/>
            <a:ext cx="2762799" cy="9345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186262" indent="0"/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Ce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soluții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am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evaluat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și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le am ales</a:t>
            </a:r>
          </a:p>
        </p:txBody>
      </p:sp>
      <p:sp>
        <p:nvSpPr>
          <p:cNvPr id="1553" name="Google Shape;1553;p37"/>
          <p:cNvSpPr txBox="1">
            <a:spLocks noGrp="1"/>
          </p:cNvSpPr>
          <p:nvPr>
            <p:ph type="title" idx="6"/>
          </p:nvPr>
        </p:nvSpPr>
        <p:spPr>
          <a:xfrm>
            <a:off x="8469200" y="2442733"/>
            <a:ext cx="2762800" cy="703600"/>
          </a:xfrm>
          <a:prstGeom prst="rect">
            <a:avLst/>
          </a:prstGeom>
        </p:spPr>
        <p:txBody>
          <a:bodyPr spcFirstLastPara="1" vert="horz" wrap="square" lIns="0" tIns="121900" rIns="0" bIns="121900" rtlCol="0" anchor="ctr" anchorCtr="0">
            <a:noAutofit/>
          </a:bodyPr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Dezvoltarea</a:t>
            </a:r>
            <a:r>
              <a:rPr lang="en-US" dirty="0">
                <a:solidFill>
                  <a:srgbClr val="FFFF00"/>
                </a:solidFill>
              </a:rPr>
              <a:t> site-</a:t>
            </a:r>
            <a:r>
              <a:rPr lang="en-US" dirty="0" err="1">
                <a:solidFill>
                  <a:srgbClr val="FFFF00"/>
                </a:solidFill>
              </a:rPr>
              <a:t>ului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1554" name="Google Shape;1554;p37"/>
          <p:cNvSpPr txBox="1">
            <a:spLocks noGrp="1"/>
          </p:cNvSpPr>
          <p:nvPr>
            <p:ph type="title" idx="4"/>
          </p:nvPr>
        </p:nvSpPr>
        <p:spPr>
          <a:xfrm>
            <a:off x="5456500" y="1808984"/>
            <a:ext cx="1192000" cy="47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dirty="0"/>
              <a:t>02.</a:t>
            </a:r>
            <a:endParaRPr dirty="0"/>
          </a:p>
        </p:txBody>
      </p:sp>
      <p:sp>
        <p:nvSpPr>
          <p:cNvPr id="1555" name="Google Shape;1555;p37"/>
          <p:cNvSpPr txBox="1">
            <a:spLocks noGrp="1"/>
          </p:cNvSpPr>
          <p:nvPr>
            <p:ph type="title" idx="7"/>
          </p:nvPr>
        </p:nvSpPr>
        <p:spPr>
          <a:xfrm>
            <a:off x="9211100" y="1916393"/>
            <a:ext cx="1192000" cy="47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/>
              <a:t>03.</a:t>
            </a:r>
            <a:endParaRPr/>
          </a:p>
        </p:txBody>
      </p:sp>
      <p:sp>
        <p:nvSpPr>
          <p:cNvPr id="1556" name="Google Shape;1556;p37"/>
          <p:cNvSpPr txBox="1">
            <a:spLocks noGrp="1"/>
          </p:cNvSpPr>
          <p:nvPr>
            <p:ph type="subTitle" idx="8"/>
          </p:nvPr>
        </p:nvSpPr>
        <p:spPr>
          <a:xfrm>
            <a:off x="8469200" y="3146331"/>
            <a:ext cx="2762800" cy="59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Cum am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construit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și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integrat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site-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ul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?</a:t>
            </a:r>
            <a:endParaRPr dirty="0"/>
          </a:p>
        </p:txBody>
      </p:sp>
      <p:sp>
        <p:nvSpPr>
          <p:cNvPr id="1557" name="Google Shape;1557;p37"/>
          <p:cNvSpPr txBox="1">
            <a:spLocks noGrp="1"/>
          </p:cNvSpPr>
          <p:nvPr>
            <p:ph type="title" idx="13"/>
          </p:nvPr>
        </p:nvSpPr>
        <p:spPr>
          <a:xfrm>
            <a:off x="1745400" y="4232266"/>
            <a:ext cx="1192000" cy="47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dirty="0"/>
              <a:t>04.</a:t>
            </a:r>
            <a:endParaRPr dirty="0"/>
          </a:p>
        </p:txBody>
      </p:sp>
      <p:sp>
        <p:nvSpPr>
          <p:cNvPr id="1558" name="Google Shape;1558;p37"/>
          <p:cNvSpPr txBox="1">
            <a:spLocks noGrp="1"/>
          </p:cNvSpPr>
          <p:nvPr>
            <p:ph type="title" idx="16"/>
          </p:nvPr>
        </p:nvSpPr>
        <p:spPr>
          <a:xfrm>
            <a:off x="5456500" y="4310344"/>
            <a:ext cx="1192000" cy="47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/>
              <a:t>05.</a:t>
            </a:r>
            <a:endParaRPr/>
          </a:p>
        </p:txBody>
      </p:sp>
      <p:sp>
        <p:nvSpPr>
          <p:cNvPr id="1559" name="Google Shape;1559;p37"/>
          <p:cNvSpPr txBox="1">
            <a:spLocks noGrp="1"/>
          </p:cNvSpPr>
          <p:nvPr>
            <p:ph type="title" idx="19"/>
          </p:nvPr>
        </p:nvSpPr>
        <p:spPr>
          <a:xfrm>
            <a:off x="9211100" y="4310344"/>
            <a:ext cx="1192000" cy="47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dirty="0"/>
              <a:t>.</a:t>
            </a:r>
            <a:endParaRPr dirty="0"/>
          </a:p>
        </p:txBody>
      </p:sp>
      <p:sp>
        <p:nvSpPr>
          <p:cNvPr id="1561" name="Google Shape;1561;p37"/>
          <p:cNvSpPr txBox="1">
            <a:spLocks noGrp="1"/>
          </p:cNvSpPr>
          <p:nvPr>
            <p:ph type="title" idx="21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CUPRINS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31EB-00FF-A4D9-9752-95ABF5F3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415" y="433167"/>
            <a:ext cx="4171992" cy="1478570"/>
          </a:xfrm>
        </p:spPr>
        <p:txBody>
          <a:bodyPr/>
          <a:lstStyle/>
          <a:p>
            <a:r>
              <a:rPr lang="en-RO" b="1" dirty="0">
                <a:solidFill>
                  <a:schemeClr val="accent3">
                    <a:lumMod val="75000"/>
                  </a:schemeClr>
                </a:solidFill>
              </a:rPr>
              <a:t>Cuvinte cheie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15489D-3C2A-BD9A-B799-95FD89E0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968" y="1861150"/>
            <a:ext cx="5474043" cy="3679393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Digitalizare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Rezervări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Online</a:t>
            </a: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-Video</a:t>
            </a: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Servicii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Evenimente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Securitate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71AD9-CFCA-AE2C-A83E-A664B2CFECF7}"/>
              </a:ext>
            </a:extLst>
          </p:cNvPr>
          <p:cNvSpPr txBox="1"/>
          <p:nvPr/>
        </p:nvSpPr>
        <p:spPr>
          <a:xfrm>
            <a:off x="6273117" y="1538717"/>
            <a:ext cx="512346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b="1" i="0" u="none" strike="noStrike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HTML5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CSS3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JavaScript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MySQL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Frontend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Backend</a:t>
            </a:r>
          </a:p>
          <a:p>
            <a:endParaRPr lang="en-RO" sz="2200" dirty="0"/>
          </a:p>
        </p:txBody>
      </p:sp>
    </p:spTree>
    <p:extLst>
      <p:ext uri="{BB962C8B-B14F-4D97-AF65-F5344CB8AC3E}">
        <p14:creationId xmlns:p14="http://schemas.microsoft.com/office/powerpoint/2010/main" val="265695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E3DC6E-F1BA-A5F0-B1DC-A0F8D0DF1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1198" y="1447673"/>
            <a:ext cx="4669901" cy="4597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A5B35-60D3-548A-BE55-5A68F76DC64D}"/>
              </a:ext>
            </a:extLst>
          </p:cNvPr>
          <p:cNvSpPr txBox="1"/>
          <p:nvPr/>
        </p:nvSpPr>
        <p:spPr>
          <a:xfrm>
            <a:off x="1274226" y="4013804"/>
            <a:ext cx="2254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Importanța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site-</a:t>
            </a:r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ului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Rezervări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rapide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economisind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timp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clienți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Ideea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plecat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dorința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a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oferi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accesibilitate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maximă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32C2E-13BD-DE61-D22D-661097781AA8}"/>
              </a:ext>
            </a:extLst>
          </p:cNvPr>
          <p:cNvSpPr txBox="1"/>
          <p:nvPr/>
        </p:nvSpPr>
        <p:spPr>
          <a:xfrm>
            <a:off x="7991099" y="1447673"/>
            <a:ext cx="21414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Scopul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proiectului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Simplificarea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rezervării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oferind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platformă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intuitivă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Scopul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principal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să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facem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procesul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cât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simplu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utilizatori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3A3F4-C597-0E29-0F8B-5AC13363061C}"/>
              </a:ext>
            </a:extLst>
          </p:cNvPr>
          <p:cNvSpPr txBox="1"/>
          <p:nvPr/>
        </p:nvSpPr>
        <p:spPr>
          <a:xfrm>
            <a:off x="7991099" y="3339913"/>
            <a:ext cx="2376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Obiective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principale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Automatizarea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rezervărilor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gestionarea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eficientă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evenimentelor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Aceste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obiective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sunt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esențiale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îmbunătăți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experiența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utilizatorilor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eficiența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operațională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BFA55-BAFD-2DC6-0D93-AF8B603F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258" y="-29239"/>
            <a:ext cx="7185218" cy="1062001"/>
          </a:xfrm>
        </p:spPr>
        <p:txBody>
          <a:bodyPr>
            <a:normAutofit/>
          </a:bodyPr>
          <a:lstStyle/>
          <a:p>
            <a:r>
              <a:rPr lang="en-RO" sz="2400" b="1" dirty="0">
                <a:solidFill>
                  <a:schemeClr val="accent4">
                    <a:lumMod val="75000"/>
                  </a:schemeClr>
                </a:solidFill>
              </a:rPr>
              <a:t>1.Scopul si inspiratia de unde a plecat ideea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1AEA3-49C5-6A71-4A79-9F738045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756" y="1353531"/>
            <a:ext cx="2254872" cy="137720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Digitalizarea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-video: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Tehnologia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modernă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schimbă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capturarea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partajarea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momentelor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Acest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proiect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fost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inspirat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necesitatea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adaptării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era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digitală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908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28DF-9021-AAE2-6C25-D0F75DA8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92" y="1"/>
            <a:ext cx="7969634" cy="753762"/>
          </a:xfrm>
        </p:spPr>
        <p:txBody>
          <a:bodyPr>
            <a:normAutofit/>
          </a:bodyPr>
          <a:lstStyle/>
          <a:p>
            <a:r>
              <a:rPr lang="en-RO" sz="2800" b="1" dirty="0">
                <a:solidFill>
                  <a:schemeClr val="accent6">
                    <a:lumMod val="75000"/>
                  </a:schemeClr>
                </a:solidFill>
              </a:rPr>
              <a:t>2.Ce soluții am evaluat și de ce le am ales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9B11-1346-373C-B896-6B9099084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9" y="1025611"/>
            <a:ext cx="4374292" cy="5585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HTML5 &amp; CSS3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 modern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responsive</a:t>
            </a:r>
          </a:p>
          <a:p>
            <a:pPr marL="0" indent="0">
              <a:buNone/>
            </a:pPr>
            <a:endParaRPr lang="en-US" sz="14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R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7589F-C129-29B0-6718-C827ED98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60" y="1655581"/>
            <a:ext cx="1989438" cy="3879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61907-725B-1414-D15D-74EEA936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69" y="543697"/>
            <a:ext cx="481914" cy="481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41E9D0-788B-F8A7-DEDE-FDA80BE13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9" y="475847"/>
            <a:ext cx="629970" cy="629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95B7E0-8505-F377-72EC-CC3B8200E943}"/>
              </a:ext>
            </a:extLst>
          </p:cNvPr>
          <p:cNvSpPr txBox="1"/>
          <p:nvPr/>
        </p:nvSpPr>
        <p:spPr>
          <a:xfrm>
            <a:off x="3217364" y="1183466"/>
            <a:ext cx="492622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PHP&amp;MySQL</a:t>
            </a:r>
          </a:p>
          <a:p>
            <a:r>
              <a:rPr lang="en-RO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flexibil si gestionare eficientă a datelor</a:t>
            </a: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459A5B-E009-9F31-4C5D-0745A4AF8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720" y="1761367"/>
            <a:ext cx="4374292" cy="2587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522FEA-9543-5EEA-78B8-FCCB38C45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459" y="734189"/>
            <a:ext cx="859980" cy="444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765538-39AE-FC75-3E7C-ED6019A6B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45" y="826788"/>
            <a:ext cx="736592" cy="3976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E8DF01-4554-7973-BAA7-92DE049BFE7E}"/>
              </a:ext>
            </a:extLst>
          </p:cNvPr>
          <p:cNvSpPr txBox="1"/>
          <p:nvPr/>
        </p:nvSpPr>
        <p:spPr>
          <a:xfrm>
            <a:off x="7784061" y="1170775"/>
            <a:ext cx="427613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r>
              <a:rPr lang="en-RO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Interactivitate și dinamism pentru utilizatori.</a:t>
            </a: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93AF8D0-4E57-D410-EEDC-EDE561E89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804" y="1761367"/>
            <a:ext cx="4009768" cy="28229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6128E6-EFC3-E8D7-D2DD-8ACBA9125D01}"/>
              </a:ext>
            </a:extLst>
          </p:cNvPr>
          <p:cNvSpPr txBox="1"/>
          <p:nvPr/>
        </p:nvSpPr>
        <p:spPr>
          <a:xfrm>
            <a:off x="8024787" y="4597048"/>
            <a:ext cx="34722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Transformă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site-urile statice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platforme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interactive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captivante</a:t>
            </a:r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C8C052-C184-01BA-6A33-330F72BF62DF}"/>
              </a:ext>
            </a:extLst>
          </p:cNvPr>
          <p:cNvSpPr txBox="1"/>
          <p:nvPr/>
        </p:nvSpPr>
        <p:spPr>
          <a:xfrm>
            <a:off x="3017320" y="4397899"/>
            <a:ext cx="46245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Deoarece sunt ideale pentru funcționalități complexe și dinamice.</a:t>
            </a:r>
            <a:endParaRPr lang="en-R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RO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F85CA8-4D3D-89DB-DD2E-F045CBC477B7}"/>
              </a:ext>
            </a:extLst>
          </p:cNvPr>
          <p:cNvSpPr txBox="1"/>
          <p:nvPr/>
        </p:nvSpPr>
        <p:spPr>
          <a:xfrm>
            <a:off x="595968" y="5575304"/>
            <a:ext cx="297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oferă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flexibilitate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compatibilitate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toate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dispozitivele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RO" sz="1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341B5D1-D280-83EB-953E-A854B25FB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257" y="923289"/>
            <a:ext cx="494971" cy="4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7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78D9-EB76-026A-1AFA-6E513359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619" y="-322998"/>
            <a:ext cx="8249721" cy="1068800"/>
          </a:xfrm>
        </p:spPr>
        <p:txBody>
          <a:bodyPr>
            <a:normAutofit fontScale="90000"/>
          </a:bodyPr>
          <a:lstStyle/>
          <a:p>
            <a:pPr algn="ctr"/>
            <a:r>
              <a:rPr lang="en-RO" b="1" dirty="0">
                <a:solidFill>
                  <a:srgbClr val="FFFF00"/>
                </a:solidFill>
              </a:rPr>
              <a:t>3. </a:t>
            </a:r>
            <a:r>
              <a:rPr lang="en-US" b="1" dirty="0">
                <a:solidFill>
                  <a:srgbClr val="FFFF00"/>
                </a:solidFill>
              </a:rPr>
              <a:t>C</a:t>
            </a:r>
            <a:r>
              <a:rPr lang="en-RO" b="1" dirty="0">
                <a:solidFill>
                  <a:srgbClr val="FFFF00"/>
                </a:solidFill>
              </a:rPr>
              <a:t>um am construit și integrat site-ul?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67CB-8B7D-1EA2-EA8C-3DF341DEA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79" y="458322"/>
            <a:ext cx="3232880" cy="543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RO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3.1.Proiectarea Bazei de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9384B-ED13-EE3A-1729-0B165D59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0" y="816495"/>
            <a:ext cx="6407303" cy="2740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20B54-C671-D2E7-5B96-7D664DC7F1C8}"/>
              </a:ext>
            </a:extLst>
          </p:cNvPr>
          <p:cNvSpPr txBox="1"/>
          <p:nvPr/>
        </p:nvSpPr>
        <p:spPr>
          <a:xfrm>
            <a:off x="6503469" y="731250"/>
            <a:ext cx="5183982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Identificarea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nevoilor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stocare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analizat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date sunt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necesare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să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organizăm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eficient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Crearea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diagramei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ER: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desenat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diagramă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Entitate-Relație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bazei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Stabilirea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relațiilor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între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Am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relațiile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între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asigura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coerența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integritatea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datelor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RO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47896A-7B64-9B57-B44C-80E0B8524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9" y="3955264"/>
            <a:ext cx="6699021" cy="2850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A244FE-B091-E35D-1765-6B43E95157B6}"/>
              </a:ext>
            </a:extLst>
          </p:cNvPr>
          <p:cNvSpPr txBox="1"/>
          <p:nvPr/>
        </p:nvSpPr>
        <p:spPr>
          <a:xfrm>
            <a:off x="6839890" y="4103417"/>
            <a:ext cx="47260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Crearea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tabelelor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tabelelor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fost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definită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MySQL,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incluzând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coloanele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necesare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tipurile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Popularea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tabelelor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fost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introduse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pregătindu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Gestionarea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datelor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Interogări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operațiuni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manipulare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datelor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fost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realizate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asigura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integritatea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eficiența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bazei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date.</a:t>
            </a:r>
            <a:endParaRPr lang="en-RO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C69E6-A135-6C4D-CCF2-751F408426B7}"/>
              </a:ext>
            </a:extLst>
          </p:cNvPr>
          <p:cNvSpPr txBox="1"/>
          <p:nvPr/>
        </p:nvSpPr>
        <p:spPr>
          <a:xfrm>
            <a:off x="696179" y="3622952"/>
            <a:ext cx="4436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3.2.Implementarea în MySQL</a:t>
            </a:r>
          </a:p>
        </p:txBody>
      </p:sp>
    </p:spTree>
    <p:extLst>
      <p:ext uri="{BB962C8B-B14F-4D97-AF65-F5344CB8AC3E}">
        <p14:creationId xmlns:p14="http://schemas.microsoft.com/office/powerpoint/2010/main" val="189622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1CF99-B751-CFC3-9840-255272A72FD6}"/>
              </a:ext>
            </a:extLst>
          </p:cNvPr>
          <p:cNvSpPr txBox="1"/>
          <p:nvPr/>
        </p:nvSpPr>
        <p:spPr>
          <a:xfrm>
            <a:off x="857207" y="91985"/>
            <a:ext cx="285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3.3.Integrarea cu PHP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A9402-A0F3-4C91-6281-3878E807A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29" y="604192"/>
            <a:ext cx="2973388" cy="3385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R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Conectarea site-ului la MySQL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87062-18B6-32DA-710C-59FD3F4A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" y="942746"/>
            <a:ext cx="5315723" cy="1830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1ECB03-50C7-86C0-8BA9-65EAB27A7A63}"/>
              </a:ext>
            </a:extLst>
          </p:cNvPr>
          <p:cNvSpPr txBox="1"/>
          <p:nvPr/>
        </p:nvSpPr>
        <p:spPr>
          <a:xfrm>
            <a:off x="82592" y="2762093"/>
            <a:ext cx="531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Codul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sus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stabilește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conexiunea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între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aplicația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PHP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baza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date MySQL.</a:t>
            </a:r>
            <a:endParaRPr lang="en-R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46B5-0CAC-ED69-ECC1-74B37D2DD80B}"/>
              </a:ext>
            </a:extLst>
          </p:cNvPr>
          <p:cNvSpPr txBox="1"/>
          <p:nvPr/>
        </p:nvSpPr>
        <p:spPr>
          <a:xfrm>
            <a:off x="9592320" y="122761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Operatiuni CRUD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6D2BCA-D8DA-A36C-B923-22DE5B54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673" y="430538"/>
            <a:ext cx="2475468" cy="34506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157BC-2ECE-70D0-4DAE-33EFC61A0220}"/>
              </a:ext>
            </a:extLst>
          </p:cNvPr>
          <p:cNvSpPr txBox="1"/>
          <p:nvPr/>
        </p:nvSpPr>
        <p:spPr>
          <a:xfrm>
            <a:off x="9486673" y="3869898"/>
            <a:ext cx="24754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Operațiunile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tip CRUD sunt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esențiale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gestionarea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completă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datelor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un site web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baza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date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optimizată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R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CF1180-17DC-8395-F712-2E4E9C20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2" y="3285313"/>
            <a:ext cx="4234838" cy="35082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DF7826-C283-6050-C0F9-2CD76B5949BA}"/>
              </a:ext>
            </a:extLst>
          </p:cNvPr>
          <p:cNvSpPr txBox="1"/>
          <p:nvPr/>
        </p:nvSpPr>
        <p:spPr>
          <a:xfrm>
            <a:off x="4317430" y="3572688"/>
            <a:ext cx="20141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Codul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prezentat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gestionează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securizează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datele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intrare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PHP,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prevenind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atacurile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SQL injection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asigurând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integritatea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datelor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utilizatorului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R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5D384-D528-A0D3-83BA-EB6D5E7404D5}"/>
              </a:ext>
            </a:extLst>
          </p:cNvPr>
          <p:cNvSpPr txBox="1"/>
          <p:nvPr/>
        </p:nvSpPr>
        <p:spPr>
          <a:xfrm>
            <a:off x="4257957" y="3198182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Securitatea Datelor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16E48F0-14AF-E7F0-0EB0-76EE9E4B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42746"/>
            <a:ext cx="2944788" cy="294478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5516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59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RO" sz="3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en-US" sz="3600" b="1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Cum am </a:t>
            </a:r>
            <a:r>
              <a:rPr lang="en-US" sz="3600" b="1" i="0" u="none" strike="noStrike" dirty="0" err="1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verificat</a:t>
            </a:r>
            <a:r>
              <a:rPr lang="en-US" sz="3600" b="1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dirty="0" err="1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sz="3600" b="1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dirty="0" err="1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îmbunătățit</a:t>
            </a:r>
            <a:r>
              <a:rPr lang="en-US" sz="3600" b="1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dirty="0" err="1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funcționalitățile</a:t>
            </a:r>
            <a:r>
              <a:rPr lang="en-US" sz="3600" b="1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US" sz="3600" b="1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dirty="0"/>
          </a:p>
        </p:txBody>
      </p:sp>
      <p:sp>
        <p:nvSpPr>
          <p:cNvPr id="2638" name="Google Shape;2638;p59"/>
          <p:cNvSpPr txBox="1"/>
          <p:nvPr/>
        </p:nvSpPr>
        <p:spPr>
          <a:xfrm>
            <a:off x="64742" y="4207146"/>
            <a:ext cx="3305717" cy="853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algn="r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testat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securitatea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datelor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încercarea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atacuri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simulate de tip SQL injection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și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XSS.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39" name="Google Shape;2639;p59"/>
          <p:cNvSpPr txBox="1"/>
          <p:nvPr/>
        </p:nvSpPr>
        <p:spPr>
          <a:xfrm>
            <a:off x="407942" y="1655655"/>
            <a:ext cx="2402949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2800" b="1" i="0" u="none" strike="noStrike" dirty="0" err="1">
                <a:solidFill>
                  <a:srgbClr val="000000"/>
                </a:solidFill>
                <a:effectLst/>
              </a:rPr>
              <a:t>Formularul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</a:rPr>
              <a:t>rezervare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640" name="Google Shape;2640;p59"/>
          <p:cNvSpPr txBox="1"/>
          <p:nvPr/>
        </p:nvSpPr>
        <p:spPr>
          <a:xfrm>
            <a:off x="8979097" y="2737930"/>
            <a:ext cx="3212903" cy="7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Testarea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trimiterii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mesajelor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și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primirea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e-mail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pentru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asigura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utilizatorii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legătura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fără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probleme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2641" name="Google Shape;2641;p59"/>
          <p:cNvSpPr txBox="1"/>
          <p:nvPr/>
        </p:nvSpPr>
        <p:spPr>
          <a:xfrm>
            <a:off x="9416711" y="2232111"/>
            <a:ext cx="2709859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b="1" i="0" u="none" strike="noStrike" dirty="0" err="1">
                <a:solidFill>
                  <a:srgbClr val="000000"/>
                </a:solidFill>
                <a:effectLst/>
              </a:rPr>
              <a:t>Formularul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 de contact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endParaRPr sz="2667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642" name="Google Shape;2642;p59"/>
          <p:cNvSpPr txBox="1"/>
          <p:nvPr/>
        </p:nvSpPr>
        <p:spPr>
          <a:xfrm>
            <a:off x="174180" y="2325835"/>
            <a:ext cx="3054786" cy="114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Testarea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completării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și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trimiterii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formularului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pentru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dacă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datele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sunt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corect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2643" name="Google Shape;2643;p59"/>
          <p:cNvSpPr txBox="1"/>
          <p:nvPr/>
        </p:nvSpPr>
        <p:spPr>
          <a:xfrm>
            <a:off x="-116468" y="3942071"/>
            <a:ext cx="27684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-US" sz="2400" b="1" i="0" u="none" strike="noStrike" dirty="0" err="1">
                <a:solidFill>
                  <a:srgbClr val="000000"/>
                </a:solidFill>
                <a:effectLst/>
              </a:rPr>
              <a:t>Securitatea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</a:rPr>
              <a:t>Datelor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r"/>
            <a:endParaRPr sz="2667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644" name="Google Shape;2644;p59"/>
          <p:cNvSpPr txBox="1"/>
          <p:nvPr/>
        </p:nvSpPr>
        <p:spPr>
          <a:xfrm>
            <a:off x="9424139" y="4172567"/>
            <a:ext cx="2593983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algn="l"/>
            <a:r>
              <a:rPr lang="en-US" sz="2400" b="1" i="0" u="none" strike="noStrike" dirty="0" err="1">
                <a:solidFill>
                  <a:srgbClr val="000000"/>
                </a:solidFill>
                <a:effectLst/>
              </a:rPr>
              <a:t>Testarea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 pe 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</a:rPr>
              <a:t>dispozitive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 mobile:</a:t>
            </a:r>
          </a:p>
        </p:txBody>
      </p:sp>
      <p:sp>
        <p:nvSpPr>
          <p:cNvPr id="2645" name="Google Shape;2645;p59"/>
          <p:cNvSpPr txBox="1"/>
          <p:nvPr/>
        </p:nvSpPr>
        <p:spPr>
          <a:xfrm>
            <a:off x="8723745" y="5481658"/>
            <a:ext cx="2905689" cy="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Verificarea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afișării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corecte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și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funcționalității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pe diverse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dispozitive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mobile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și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tablete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pentru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asigura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experiență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optimă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platformele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grpSp>
        <p:nvGrpSpPr>
          <p:cNvPr id="2646" name="Google Shape;2646;p59"/>
          <p:cNvGrpSpPr/>
          <p:nvPr/>
        </p:nvGrpSpPr>
        <p:grpSpPr>
          <a:xfrm>
            <a:off x="3408759" y="1772505"/>
            <a:ext cx="5179193" cy="5085495"/>
            <a:chOff x="2822863" y="1408650"/>
            <a:chExt cx="3884395" cy="3814121"/>
          </a:xfrm>
        </p:grpSpPr>
        <p:sp>
          <p:nvSpPr>
            <p:cNvPr id="2647" name="Google Shape;2647;p59"/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1" name="Google Shape;2651;p59"/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2" name="Google Shape;2652;p59"/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3" name="Google Shape;2653;p59"/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4" name="Google Shape;2654;p59"/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5" name="Google Shape;2655;p59"/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6" name="Google Shape;2656;p59"/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663" name="Google Shape;2663;p59"/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2664" name="Google Shape;2664;p59"/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5" name="Google Shape;2665;p59"/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6" name="Google Shape;2666;p59"/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7" name="Google Shape;2667;p59"/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8" name="Google Shape;2668;p59"/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9" name="Google Shape;2669;p59"/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0" name="Google Shape;2670;p59"/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1" name="Google Shape;2671;p59"/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2" name="Google Shape;2672;p59"/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3" name="Google Shape;2673;p59"/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74" name="Google Shape;2674;p59"/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2675" name="Google Shape;2675;p59"/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6" name="Google Shape;2676;p59"/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7" name="Google Shape;2677;p59"/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8" name="Google Shape;2678;p59"/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9" name="Google Shape;2679;p59"/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0" name="Google Shape;2680;p59"/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1" name="Google Shape;2681;p59"/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2" name="Google Shape;2682;p59"/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3" name="Google Shape;2683;p59"/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4" name="Google Shape;2684;p59"/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5" name="Google Shape;2685;p59"/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6" name="Google Shape;2686;p59"/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7" name="Google Shape;2687;p59"/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8" name="Google Shape;2688;p59"/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9" name="Google Shape;2689;p59"/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0" name="Google Shape;2690;p59"/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1" name="Google Shape;2691;p59"/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2" name="Google Shape;2692;p59"/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3" name="Google Shape;2693;p59"/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4" name="Google Shape;2694;p59"/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95" name="Google Shape;2695;p59"/>
            <p:cNvGrpSpPr/>
            <p:nvPr/>
          </p:nvGrpSpPr>
          <p:grpSpPr>
            <a:xfrm>
              <a:off x="5957461" y="3343972"/>
              <a:ext cx="749797" cy="717499"/>
              <a:chOff x="7847861" y="3178722"/>
              <a:chExt cx="749797" cy="717499"/>
            </a:xfrm>
          </p:grpSpPr>
          <p:sp>
            <p:nvSpPr>
              <p:cNvPr id="2696" name="Google Shape;2696;p59"/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7" name="Google Shape;2697;p59"/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8" name="Google Shape;2698;p59"/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9" name="Google Shape;2699;p59"/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0" name="Google Shape;2700;p59"/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701" name="Google Shape;2701;p59"/>
            <p:cNvGrpSpPr/>
            <p:nvPr/>
          </p:nvGrpSpPr>
          <p:grpSpPr>
            <a:xfrm>
              <a:off x="4088181" y="4294860"/>
              <a:ext cx="1464539" cy="927911"/>
              <a:chOff x="6699267" y="4352378"/>
              <a:chExt cx="1248647" cy="791125"/>
            </a:xfrm>
          </p:grpSpPr>
          <p:sp>
            <p:nvSpPr>
              <p:cNvPr id="2702" name="Google Shape;2702;p59"/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3" name="Google Shape;2703;p59"/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4" name="Google Shape;2704;p59"/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5" name="Google Shape;2705;p59"/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6" name="Google Shape;2706;p59"/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707" name="Google Shape;2707;p59"/>
            <p:cNvSpPr/>
            <p:nvPr/>
          </p:nvSpPr>
          <p:spPr>
            <a:xfrm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3" name="Google Shape;2713;p59"/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6" name="Google Shape;2716;p59"/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7" name="Google Shape;2727;p59"/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1" name="Google Shape;2741;p59"/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3" name="Google Shape;2743;p59"/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5" name="Google Shape;2745;p59"/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7" name="Google Shape;2747;p59"/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792" name="Google Shape;2792;p59"/>
            <p:cNvGrpSpPr/>
            <p:nvPr/>
          </p:nvGrpSpPr>
          <p:grpSpPr>
            <a:xfrm flipH="1">
              <a:off x="3039350" y="3493937"/>
              <a:ext cx="850753" cy="850724"/>
              <a:chOff x="780950" y="891300"/>
              <a:chExt cx="727575" cy="727550"/>
            </a:xfrm>
          </p:grpSpPr>
          <p:sp>
            <p:nvSpPr>
              <p:cNvPr id="2793" name="Google Shape;2793;p59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4" name="Google Shape;2794;p59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5" name="Google Shape;2795;p59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6" name="Google Shape;2796;p59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7" name="Google Shape;2797;p59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8" name="Google Shape;2798;p59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cxnSp>
        <p:nvCxnSpPr>
          <p:cNvPr id="2800" name="Google Shape;2800;p59"/>
          <p:cNvCxnSpPr>
            <a:cxnSpLocks/>
            <a:stCxn id="2641" idx="1"/>
          </p:cNvCxnSpPr>
          <p:nvPr/>
        </p:nvCxnSpPr>
        <p:spPr>
          <a:xfrm rot="10800000" flipV="1">
            <a:off x="7645111" y="2583911"/>
            <a:ext cx="1771600" cy="754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1" name="Google Shape;2801;p59"/>
          <p:cNvCxnSpPr>
            <a:cxnSpLocks/>
          </p:cNvCxnSpPr>
          <p:nvPr/>
        </p:nvCxnSpPr>
        <p:spPr>
          <a:xfrm>
            <a:off x="2715143" y="1741530"/>
            <a:ext cx="1938800" cy="996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2" name="Google Shape;2802;p59"/>
          <p:cNvCxnSpPr>
            <a:cxnSpLocks/>
          </p:cNvCxnSpPr>
          <p:nvPr/>
        </p:nvCxnSpPr>
        <p:spPr>
          <a:xfrm>
            <a:off x="2614994" y="4107880"/>
            <a:ext cx="1388538" cy="91319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3" name="Google Shape;2803;p59"/>
          <p:cNvCxnSpPr>
            <a:cxnSpLocks/>
            <a:stCxn id="2644" idx="1"/>
          </p:cNvCxnSpPr>
          <p:nvPr/>
        </p:nvCxnSpPr>
        <p:spPr>
          <a:xfrm rot="10800000" flipV="1">
            <a:off x="8723745" y="4524367"/>
            <a:ext cx="700396" cy="545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" name="Google Shape;8025;p76">
            <a:extLst>
              <a:ext uri="{FF2B5EF4-FFF2-40B4-BE49-F238E27FC236}">
                <a16:creationId xmlns:a16="http://schemas.microsoft.com/office/drawing/2014/main" id="{218AEF3A-AABB-AAB0-0E67-29FE4C3A426A}"/>
              </a:ext>
            </a:extLst>
          </p:cNvPr>
          <p:cNvGrpSpPr/>
          <p:nvPr/>
        </p:nvGrpSpPr>
        <p:grpSpPr>
          <a:xfrm>
            <a:off x="4015321" y="4891387"/>
            <a:ext cx="484421" cy="420583"/>
            <a:chOff x="6218300" y="4416175"/>
            <a:chExt cx="516000" cy="448000"/>
          </a:xfrm>
        </p:grpSpPr>
        <p:sp>
          <p:nvSpPr>
            <p:cNvPr id="6" name="Google Shape;8026;p76">
              <a:extLst>
                <a:ext uri="{FF2B5EF4-FFF2-40B4-BE49-F238E27FC236}">
                  <a16:creationId xmlns:a16="http://schemas.microsoft.com/office/drawing/2014/main" id="{5596FC1F-4788-ABC7-B91B-61C76F42CB39}"/>
                </a:ext>
              </a:extLst>
            </p:cNvPr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7" name="Google Shape;8027;p76">
              <a:extLst>
                <a:ext uri="{FF2B5EF4-FFF2-40B4-BE49-F238E27FC236}">
                  <a16:creationId xmlns:a16="http://schemas.microsoft.com/office/drawing/2014/main" id="{00A13869-4CFF-441C-AF2E-D140F2A2609C}"/>
                </a:ext>
              </a:extLst>
            </p:cNvPr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8" name="Google Shape;8028;p76">
              <a:extLst>
                <a:ext uri="{FF2B5EF4-FFF2-40B4-BE49-F238E27FC236}">
                  <a16:creationId xmlns:a16="http://schemas.microsoft.com/office/drawing/2014/main" id="{97AB3A4E-794A-583E-B1D0-F740886FDD83}"/>
                </a:ext>
              </a:extLst>
            </p:cNvPr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06F559-6244-F2FB-85F8-5C2D0852E753}"/>
              </a:ext>
            </a:extLst>
          </p:cNvPr>
          <p:cNvSpPr txBox="1"/>
          <p:nvPr/>
        </p:nvSpPr>
        <p:spPr>
          <a:xfrm>
            <a:off x="3800777" y="14001"/>
            <a:ext cx="273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400" b="1" dirty="0">
                <a:solidFill>
                  <a:schemeClr val="bg1"/>
                </a:solidFill>
              </a:rPr>
              <a:t>Ajustările aduse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02E15-CE59-31F9-25C5-DF5D4F4C6F76}"/>
              </a:ext>
            </a:extLst>
          </p:cNvPr>
          <p:cNvSpPr txBox="1"/>
          <p:nvPr/>
        </p:nvSpPr>
        <p:spPr>
          <a:xfrm>
            <a:off x="268397" y="38399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Galeriile de imagini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27E26-D846-716A-CA21-0517DD978245}"/>
              </a:ext>
            </a:extLst>
          </p:cNvPr>
          <p:cNvSpPr txBox="1"/>
          <p:nvPr/>
        </p:nvSpPr>
        <p:spPr>
          <a:xfrm>
            <a:off x="2807565" y="2655262"/>
            <a:ext cx="482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Modificări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CSS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pentru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scalarea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automată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imaginilor</a:t>
            </a:r>
            <a:endParaRPr lang="en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6E0D7-795B-B725-655F-16A9B2FC13CC}"/>
              </a:ext>
            </a:extLst>
          </p:cNvPr>
          <p:cNvSpPr txBox="1"/>
          <p:nvPr/>
        </p:nvSpPr>
        <p:spPr>
          <a:xfrm>
            <a:off x="3593599" y="753324"/>
            <a:ext cx="23543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.swiper</a:t>
            </a:r>
            <a:r>
              <a:rPr lang="en-US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{ </a:t>
            </a:r>
            <a:r>
              <a:rPr lang="en-US" dirty="0">
                <a:solidFill>
                  <a:srgbClr val="A0A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display: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block; </a:t>
            </a:r>
            <a:r>
              <a:rPr lang="en-US" dirty="0">
                <a:solidFill>
                  <a:srgbClr val="A0A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width: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>
                <a:solidFill>
                  <a:srgbClr val="A0A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height: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rem; object</a:t>
            </a:r>
            <a:r>
              <a:rPr lang="en-US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en-US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cover; } </a:t>
            </a:r>
          </a:p>
          <a:p>
            <a:endParaRPr lang="en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367F6-FBBA-2730-7FCA-A7B77CA00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3" y="753324"/>
            <a:ext cx="1789918" cy="25544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302A4C-389F-6665-408B-405451C070D5}"/>
              </a:ext>
            </a:extLst>
          </p:cNvPr>
          <p:cNvSpPr txBox="1"/>
          <p:nvPr/>
        </p:nvSpPr>
        <p:spPr>
          <a:xfrm>
            <a:off x="513656" y="3307775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>
                <a:solidFill>
                  <a:schemeClr val="bg1"/>
                </a:solidFill>
              </a:rPr>
              <a:t>Inainte de ajustare</a:t>
            </a:r>
          </a:p>
        </p:txBody>
      </p:sp>
      <p:cxnSp>
        <p:nvCxnSpPr>
          <p:cNvPr id="10" name="Google Shape;2800;p59">
            <a:extLst>
              <a:ext uri="{FF2B5EF4-FFF2-40B4-BE49-F238E27FC236}">
                <a16:creationId xmlns:a16="http://schemas.microsoft.com/office/drawing/2014/main" id="{53808C87-BB6E-9AA6-2479-734665744A90}"/>
              </a:ext>
            </a:extLst>
          </p:cNvPr>
          <p:cNvCxnSpPr>
            <a:cxnSpLocks/>
          </p:cNvCxnSpPr>
          <p:nvPr/>
        </p:nvCxnSpPr>
        <p:spPr>
          <a:xfrm>
            <a:off x="2444860" y="1708657"/>
            <a:ext cx="1215276" cy="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" name="Google Shape;2800;p59">
            <a:extLst>
              <a:ext uri="{FF2B5EF4-FFF2-40B4-BE49-F238E27FC236}">
                <a16:creationId xmlns:a16="http://schemas.microsoft.com/office/drawing/2014/main" id="{19053FAC-677B-686B-E5C8-1D2EB967A3E9}"/>
              </a:ext>
            </a:extLst>
          </p:cNvPr>
          <p:cNvCxnSpPr>
            <a:cxnSpLocks/>
          </p:cNvCxnSpPr>
          <p:nvPr/>
        </p:nvCxnSpPr>
        <p:spPr>
          <a:xfrm>
            <a:off x="5881379" y="1708654"/>
            <a:ext cx="1215276" cy="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CFED55A-EF84-E5AE-A88B-1C94764BC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679" y="689355"/>
            <a:ext cx="2179756" cy="26823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5336B8-16F7-7D69-134D-D5C61BB63C3D}"/>
              </a:ext>
            </a:extLst>
          </p:cNvPr>
          <p:cNvSpPr txBox="1"/>
          <p:nvPr/>
        </p:nvSpPr>
        <p:spPr>
          <a:xfrm>
            <a:off x="7446359" y="330159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>
                <a:solidFill>
                  <a:schemeClr val="bg1"/>
                </a:solidFill>
              </a:rPr>
              <a:t>După ajustare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1843D-4CA9-6087-8A11-0F9997FFBABA}"/>
              </a:ext>
            </a:extLst>
          </p:cNvPr>
          <p:cNvSpPr txBox="1"/>
          <p:nvPr/>
        </p:nvSpPr>
        <p:spPr>
          <a:xfrm>
            <a:off x="80333" y="3670925"/>
            <a:ext cx="3446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Panoul de Administare(mobil)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1D4F6D-A4E6-8CB2-2B78-9FD2F8401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7" y="4017433"/>
            <a:ext cx="2539168" cy="2840567"/>
          </a:xfrm>
          <a:prstGeom prst="rect">
            <a:avLst/>
          </a:prstGeom>
        </p:spPr>
      </p:pic>
      <p:cxnSp>
        <p:nvCxnSpPr>
          <p:cNvPr id="20" name="Google Shape;2800;p59">
            <a:extLst>
              <a:ext uri="{FF2B5EF4-FFF2-40B4-BE49-F238E27FC236}">
                <a16:creationId xmlns:a16="http://schemas.microsoft.com/office/drawing/2014/main" id="{5614714F-F59D-A587-6F5D-0C6DD6D54770}"/>
              </a:ext>
            </a:extLst>
          </p:cNvPr>
          <p:cNvCxnSpPr>
            <a:cxnSpLocks/>
          </p:cNvCxnSpPr>
          <p:nvPr/>
        </p:nvCxnSpPr>
        <p:spPr>
          <a:xfrm>
            <a:off x="2807565" y="5437713"/>
            <a:ext cx="1215276" cy="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D50226-9EA2-4BD2-6591-B6F49D6A1688}"/>
              </a:ext>
            </a:extLst>
          </p:cNvPr>
          <p:cNvSpPr txBox="1"/>
          <p:nvPr/>
        </p:nvSpPr>
        <p:spPr>
          <a:xfrm>
            <a:off x="4022841" y="3271909"/>
            <a:ext cx="226234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effectLst/>
            </a:endParaRPr>
          </a:p>
          <a:p>
            <a:endParaRPr lang="en-US" sz="1400" b="1" dirty="0">
              <a:effectLst/>
            </a:endParaRPr>
          </a:p>
          <a:p>
            <a:r>
              <a:rPr lang="en-US" sz="1400" dirty="0">
                <a:effectLst/>
              </a:rPr>
              <a:t>@media screen and (max</a:t>
            </a:r>
            <a:r>
              <a:rPr lang="en-US" sz="1400" dirty="0">
                <a:solidFill>
                  <a:srgbClr val="666666"/>
                </a:solidFill>
                <a:effectLst/>
              </a:rPr>
              <a:t>-</a:t>
            </a:r>
            <a:r>
              <a:rPr lang="en-US" sz="1400" dirty="0">
                <a:effectLst/>
              </a:rPr>
              <a:t>width</a:t>
            </a:r>
            <a:r>
              <a:rPr lang="en-US" sz="1400" dirty="0">
                <a:solidFill>
                  <a:srgbClr val="666666"/>
                </a:solidFill>
                <a:effectLst/>
              </a:rPr>
              <a:t>:</a:t>
            </a:r>
            <a:r>
              <a:rPr lang="en-US" sz="1400" dirty="0">
                <a:effectLst/>
              </a:rPr>
              <a:t> </a:t>
            </a:r>
            <a:r>
              <a:rPr lang="en-US" sz="1400" dirty="0">
                <a:solidFill>
                  <a:srgbClr val="666666"/>
                </a:solidFill>
                <a:effectLst/>
              </a:rPr>
              <a:t>768</a:t>
            </a:r>
            <a:r>
              <a:rPr lang="en-US" sz="1400" dirty="0">
                <a:effectLst/>
              </a:rPr>
              <a:t>px) { 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/* </a:t>
            </a:r>
            <a:r>
              <a:rPr lang="en-US" sz="1400" i="1" dirty="0" err="1">
                <a:solidFill>
                  <a:srgbClr val="408080"/>
                </a:solidFill>
                <a:effectLst/>
              </a:rPr>
              <a:t>Limităm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 </a:t>
            </a:r>
            <a:r>
              <a:rPr lang="en-US" sz="1400" i="1" dirty="0" err="1">
                <a:solidFill>
                  <a:srgbClr val="408080"/>
                </a:solidFill>
                <a:effectLst/>
              </a:rPr>
              <a:t>lățimea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 </a:t>
            </a:r>
            <a:r>
              <a:rPr lang="en-US" sz="1400" i="1" dirty="0" err="1">
                <a:solidFill>
                  <a:srgbClr val="408080"/>
                </a:solidFill>
                <a:effectLst/>
              </a:rPr>
              <a:t>tabelului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 pe </a:t>
            </a:r>
            <a:r>
              <a:rPr lang="en-US" sz="1400" i="1" dirty="0" err="1">
                <a:solidFill>
                  <a:srgbClr val="408080"/>
                </a:solidFill>
                <a:effectLst/>
              </a:rPr>
              <a:t>dispozitivele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 cu </a:t>
            </a:r>
            <a:r>
              <a:rPr lang="en-US" sz="1400" i="1" dirty="0" err="1">
                <a:solidFill>
                  <a:srgbClr val="408080"/>
                </a:solidFill>
                <a:effectLst/>
              </a:rPr>
              <a:t>ecrane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 </a:t>
            </a:r>
            <a:r>
              <a:rPr lang="en-US" sz="1400" i="1" dirty="0" err="1">
                <a:solidFill>
                  <a:srgbClr val="408080"/>
                </a:solidFill>
                <a:effectLst/>
              </a:rPr>
              <a:t>mici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 */</a:t>
            </a:r>
            <a:r>
              <a:rPr lang="en-US" sz="1400" dirty="0">
                <a:effectLst/>
              </a:rPr>
              <a:t> table { max</a:t>
            </a:r>
            <a:r>
              <a:rPr lang="en-US" sz="1400" dirty="0">
                <a:solidFill>
                  <a:srgbClr val="666666"/>
                </a:solidFill>
                <a:effectLst/>
              </a:rPr>
              <a:t>-</a:t>
            </a:r>
            <a:r>
              <a:rPr lang="en-US" sz="1400" dirty="0">
                <a:effectLst/>
              </a:rPr>
              <a:t>width</a:t>
            </a:r>
            <a:r>
              <a:rPr lang="en-US" sz="1400" dirty="0">
                <a:solidFill>
                  <a:srgbClr val="666666"/>
                </a:solidFill>
                <a:effectLst/>
              </a:rPr>
              <a:t>:</a:t>
            </a:r>
            <a:r>
              <a:rPr lang="en-US" sz="1400" dirty="0">
                <a:effectLst/>
              </a:rPr>
              <a:t> </a:t>
            </a:r>
            <a:r>
              <a:rPr lang="en-US" sz="1400" dirty="0">
                <a:solidFill>
                  <a:srgbClr val="666666"/>
                </a:solidFill>
                <a:effectLst/>
              </a:rPr>
              <a:t>500</a:t>
            </a:r>
            <a:r>
              <a:rPr lang="en-US" sz="1400" dirty="0">
                <a:effectLst/>
              </a:rPr>
              <a:t>px; </a:t>
            </a:r>
            <a:r>
              <a:rPr lang="en-US" sz="1400" dirty="0">
                <a:solidFill>
                  <a:srgbClr val="A0A000"/>
                </a:solidFill>
                <a:effectLst/>
              </a:rPr>
              <a:t>margin: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solidFill>
                  <a:srgbClr val="008000"/>
                </a:solidFill>
                <a:effectLst/>
              </a:rPr>
              <a:t>auto</a:t>
            </a:r>
            <a:r>
              <a:rPr lang="en-US" sz="1400" dirty="0">
                <a:effectLst/>
              </a:rPr>
              <a:t>; border</a:t>
            </a:r>
            <a:r>
              <a:rPr lang="en-US" sz="1400" dirty="0">
                <a:solidFill>
                  <a:srgbClr val="666666"/>
                </a:solidFill>
                <a:effectLst/>
              </a:rPr>
              <a:t>-</a:t>
            </a:r>
            <a:r>
              <a:rPr lang="en-US" sz="1400" dirty="0">
                <a:effectLst/>
              </a:rPr>
              <a:t>collapse</a:t>
            </a:r>
            <a:r>
              <a:rPr lang="en-US" sz="1400" dirty="0">
                <a:solidFill>
                  <a:srgbClr val="666666"/>
                </a:solidFill>
                <a:effectLst/>
              </a:rPr>
              <a:t>:</a:t>
            </a:r>
            <a:r>
              <a:rPr lang="en-US" sz="1400" dirty="0">
                <a:effectLst/>
              </a:rPr>
              <a:t> collapse; } 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/* </a:t>
            </a:r>
            <a:r>
              <a:rPr lang="en-US" sz="1400" i="1" dirty="0" err="1">
                <a:solidFill>
                  <a:srgbClr val="408080"/>
                </a:solidFill>
                <a:effectLst/>
              </a:rPr>
              <a:t>Stilizare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 </a:t>
            </a:r>
            <a:r>
              <a:rPr lang="en-US" sz="1400" i="1" dirty="0" err="1">
                <a:solidFill>
                  <a:srgbClr val="408080"/>
                </a:solidFill>
                <a:effectLst/>
              </a:rPr>
              <a:t>pentru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 </a:t>
            </a:r>
            <a:r>
              <a:rPr lang="en-US" sz="1400" i="1" dirty="0" err="1">
                <a:solidFill>
                  <a:srgbClr val="408080"/>
                </a:solidFill>
                <a:effectLst/>
              </a:rPr>
              <a:t>fiecare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 </a:t>
            </a:r>
            <a:r>
              <a:rPr lang="en-US" sz="1400" i="1" dirty="0" err="1">
                <a:solidFill>
                  <a:srgbClr val="408080"/>
                </a:solidFill>
                <a:effectLst/>
              </a:rPr>
              <a:t>celulă</a:t>
            </a:r>
            <a:r>
              <a:rPr lang="en-US" sz="1400" i="1" dirty="0">
                <a:solidFill>
                  <a:srgbClr val="408080"/>
                </a:solidFill>
                <a:effectLst/>
              </a:rPr>
              <a:t> */</a:t>
            </a:r>
            <a:r>
              <a:rPr lang="en-US" sz="1400" dirty="0">
                <a:effectLst/>
              </a:rPr>
              <a:t> tr td { </a:t>
            </a:r>
            <a:r>
              <a:rPr lang="en-US" sz="1400" dirty="0">
                <a:solidFill>
                  <a:srgbClr val="A0A000"/>
                </a:solidFill>
                <a:effectLst/>
              </a:rPr>
              <a:t>display:</a:t>
            </a:r>
            <a:r>
              <a:rPr lang="en-US" sz="1400" dirty="0">
                <a:effectLst/>
              </a:rPr>
              <a:t> block; </a:t>
            </a:r>
            <a:r>
              <a:rPr lang="en-US" sz="1400" dirty="0">
                <a:solidFill>
                  <a:srgbClr val="A0A000"/>
                </a:solidFill>
                <a:effectLst/>
              </a:rPr>
              <a:t>width:</a:t>
            </a:r>
            <a:r>
              <a:rPr lang="en-US" sz="1400" dirty="0">
                <a:effectLst/>
              </a:rPr>
              <a:t> </a:t>
            </a:r>
            <a:r>
              <a:rPr lang="en-US" sz="1400" dirty="0">
                <a:solidFill>
                  <a:srgbClr val="666666"/>
                </a:solidFill>
                <a:effectLst/>
              </a:rPr>
              <a:t>100%</a:t>
            </a:r>
            <a:r>
              <a:rPr lang="en-US" sz="1400" dirty="0">
                <a:effectLst/>
              </a:rPr>
              <a:t>; </a:t>
            </a:r>
            <a:r>
              <a:rPr lang="en-US" sz="1400" dirty="0">
                <a:solidFill>
                  <a:srgbClr val="A0A000"/>
                </a:solidFill>
                <a:effectLst/>
              </a:rPr>
              <a:t>position:</a:t>
            </a:r>
            <a:r>
              <a:rPr lang="en-US" sz="1400" dirty="0">
                <a:effectLst/>
              </a:rPr>
              <a:t> relative; white</a:t>
            </a:r>
            <a:r>
              <a:rPr lang="en-US" sz="1400" dirty="0">
                <a:solidFill>
                  <a:srgbClr val="666666"/>
                </a:solidFill>
                <a:effectLst/>
              </a:rPr>
              <a:t>-</a:t>
            </a:r>
            <a:r>
              <a:rPr lang="en-US" sz="1400" dirty="0">
                <a:effectLst/>
              </a:rPr>
              <a:t>space</a:t>
            </a:r>
            <a:r>
              <a:rPr lang="en-US" sz="1400" dirty="0">
                <a:solidFill>
                  <a:srgbClr val="666666"/>
                </a:solidFill>
                <a:effectLst/>
              </a:rPr>
              <a:t>:</a:t>
            </a:r>
            <a:r>
              <a:rPr lang="en-US" sz="1400" dirty="0">
                <a:effectLst/>
              </a:rPr>
              <a:t> pre</a:t>
            </a:r>
            <a:r>
              <a:rPr lang="en-US" sz="1400" dirty="0">
                <a:solidFill>
                  <a:srgbClr val="666666"/>
                </a:solidFill>
                <a:effectLst/>
              </a:rPr>
              <a:t>-</a:t>
            </a:r>
            <a:r>
              <a:rPr lang="en-US" sz="1400" dirty="0">
                <a:effectLst/>
              </a:rPr>
              <a:t>wrap; padding</a:t>
            </a:r>
            <a:r>
              <a:rPr lang="en-US" sz="1400" dirty="0">
                <a:solidFill>
                  <a:srgbClr val="666666"/>
                </a:solidFill>
                <a:effectLst/>
              </a:rPr>
              <a:t>-</a:t>
            </a:r>
            <a:r>
              <a:rPr lang="en-US" sz="1400" dirty="0">
                <a:effectLst/>
              </a:rPr>
              <a:t>top</a:t>
            </a:r>
            <a:r>
              <a:rPr lang="en-US" sz="1400" dirty="0">
                <a:solidFill>
                  <a:srgbClr val="666666"/>
                </a:solidFill>
                <a:effectLst/>
              </a:rPr>
              <a:t>:</a:t>
            </a:r>
            <a:r>
              <a:rPr lang="en-US" sz="1400" dirty="0">
                <a:effectLst/>
              </a:rPr>
              <a:t> </a:t>
            </a:r>
            <a:r>
              <a:rPr lang="en-US" sz="1400" dirty="0">
                <a:solidFill>
                  <a:srgbClr val="666666"/>
                </a:solidFill>
                <a:effectLst/>
              </a:rPr>
              <a:t>30</a:t>
            </a:r>
            <a:r>
              <a:rPr lang="en-US" sz="1400" dirty="0">
                <a:effectLst/>
              </a:rPr>
              <a:t>px; </a:t>
            </a:r>
            <a:r>
              <a:rPr lang="en-US" sz="1400" dirty="0">
                <a:solidFill>
                  <a:srgbClr val="A0A000"/>
                </a:solidFill>
                <a:effectLst/>
              </a:rPr>
              <a:t>border:</a:t>
            </a:r>
            <a:r>
              <a:rPr lang="en-US" sz="1400" dirty="0">
                <a:effectLst/>
              </a:rPr>
              <a:t> none; border</a:t>
            </a:r>
            <a:r>
              <a:rPr lang="en-US" sz="1400" dirty="0">
                <a:solidFill>
                  <a:srgbClr val="666666"/>
                </a:solidFill>
                <a:effectLst/>
              </a:rPr>
              <a:t>-</a:t>
            </a:r>
            <a:r>
              <a:rPr lang="en-US" sz="1400" dirty="0">
                <a:effectLst/>
              </a:rPr>
              <a:t>bottom</a:t>
            </a:r>
            <a:r>
              <a:rPr lang="en-US" sz="1400" dirty="0">
                <a:solidFill>
                  <a:srgbClr val="666666"/>
                </a:solidFill>
                <a:effectLst/>
              </a:rPr>
              <a:t>:</a:t>
            </a:r>
            <a:r>
              <a:rPr lang="en-US" sz="1400" dirty="0">
                <a:effectLst/>
              </a:rPr>
              <a:t> </a:t>
            </a:r>
            <a:r>
              <a:rPr lang="en-US" sz="1400" dirty="0">
                <a:solidFill>
                  <a:srgbClr val="666666"/>
                </a:solidFill>
                <a:effectLst/>
              </a:rPr>
              <a:t>1</a:t>
            </a:r>
            <a:r>
              <a:rPr lang="en-US" sz="1400" dirty="0">
                <a:effectLst/>
              </a:rPr>
              <a:t>px solid #</a:t>
            </a:r>
            <a:r>
              <a:rPr lang="en-US" sz="1400" dirty="0" err="1">
                <a:effectLst/>
              </a:rPr>
              <a:t>ddd</a:t>
            </a:r>
            <a:r>
              <a:rPr lang="en-US" sz="1400" dirty="0">
                <a:effectLst/>
              </a:rPr>
              <a:t>; } </a:t>
            </a:r>
          </a:p>
          <a:p>
            <a:endParaRPr lang="en-RO" sz="1400" dirty="0"/>
          </a:p>
        </p:txBody>
      </p:sp>
      <p:cxnSp>
        <p:nvCxnSpPr>
          <p:cNvPr id="22" name="Google Shape;2800;p59">
            <a:extLst>
              <a:ext uri="{FF2B5EF4-FFF2-40B4-BE49-F238E27FC236}">
                <a16:creationId xmlns:a16="http://schemas.microsoft.com/office/drawing/2014/main" id="{C09D2CEF-1A5D-ABC7-76CA-8B202056EA45}"/>
              </a:ext>
            </a:extLst>
          </p:cNvPr>
          <p:cNvCxnSpPr>
            <a:cxnSpLocks/>
          </p:cNvCxnSpPr>
          <p:nvPr/>
        </p:nvCxnSpPr>
        <p:spPr>
          <a:xfrm flipV="1">
            <a:off x="6138526" y="4604730"/>
            <a:ext cx="3415377" cy="83684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6E823EF-2A3D-BFDB-4666-68B1A3CCBF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909" y="2179713"/>
            <a:ext cx="2107565" cy="40786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E6529-F367-F2F7-0EBA-5C70870FA497}"/>
              </a:ext>
            </a:extLst>
          </p:cNvPr>
          <p:cNvSpPr txBox="1"/>
          <p:nvPr/>
        </p:nvSpPr>
        <p:spPr>
          <a:xfrm>
            <a:off x="9848193" y="62153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După ajustare</a:t>
            </a:r>
          </a:p>
        </p:txBody>
      </p:sp>
    </p:spTree>
    <p:extLst>
      <p:ext uri="{BB962C8B-B14F-4D97-AF65-F5344CB8AC3E}">
        <p14:creationId xmlns:p14="http://schemas.microsoft.com/office/powerpoint/2010/main" val="4085381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{C79E45FC-FC21-884C-8489-11311F2403E7}tf10001122</Template>
  <TotalTime>16861</TotalTime>
  <Words>892</Words>
  <Application>Microsoft Macintosh PowerPoint</Application>
  <PresentationFormat>Widescreen</PresentationFormat>
  <Paragraphs>159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-webkit-standard</vt:lpstr>
      <vt:lpstr>Archivo</vt:lpstr>
      <vt:lpstr>Arial</vt:lpstr>
      <vt:lpstr>Calibri</vt:lpstr>
      <vt:lpstr>Orbitron</vt:lpstr>
      <vt:lpstr>Söhne</vt:lpstr>
      <vt:lpstr>Tw Cen MT</vt:lpstr>
      <vt:lpstr>Circuit</vt:lpstr>
      <vt:lpstr>Site Web Prestării Servicii Foto Video Evenimente</vt:lpstr>
      <vt:lpstr>INTRODUCERE</vt:lpstr>
      <vt:lpstr>Cuvinte cheie </vt:lpstr>
      <vt:lpstr>1.Scopul si inspiratia de unde a plecat ideea</vt:lpstr>
      <vt:lpstr>2.Ce soluții am evaluat și de ce le am ales ?</vt:lpstr>
      <vt:lpstr>3. Cum am construit și integrat site-ul? </vt:lpstr>
      <vt:lpstr>PowerPoint Presentation</vt:lpstr>
      <vt:lpstr>4. Cum am verificat și îmbunătățit funcționalitățile? </vt:lpstr>
      <vt:lpstr>PowerPoint Presentation</vt:lpstr>
      <vt:lpstr>5.Ce am realizat și ce urmează?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Web Prestării Servicii Foto Video Evenimente</dc:title>
  <dc:creator>Alex .</dc:creator>
  <cp:lastModifiedBy>Alex .</cp:lastModifiedBy>
  <cp:revision>7</cp:revision>
  <dcterms:created xsi:type="dcterms:W3CDTF">2024-06-16T17:55:08Z</dcterms:created>
  <dcterms:modified xsi:type="dcterms:W3CDTF">2024-06-28T11:30:02Z</dcterms:modified>
</cp:coreProperties>
</file>